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2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3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14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5.xml" ContentType="application/vnd.openxmlformats-officedocument.presentationml.notesSl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notesSlides/notesSlide16.xml" ContentType="application/vnd.openxmlformats-officedocument.presentationml.notesSl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notesSlides/notesSlide17.xml" ContentType="application/vnd.openxmlformats-officedocument.presentationml.notesSl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notesSlides/notesSlide18.xml" ContentType="application/vnd.openxmlformats-officedocument.presentationml.notesSl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notesSlides/notesSlide19.xml" ContentType="application/vnd.openxmlformats-officedocument.presentationml.notesSl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notesSlides/notesSlide20.xml" ContentType="application/vnd.openxmlformats-officedocument.presentationml.notesSl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23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24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94548" r:id="rId2"/>
    <p:sldMasterId id="2147494560" r:id="rId3"/>
    <p:sldMasterId id="2147494649" r:id="rId4"/>
    <p:sldMasterId id="2147494809" r:id="rId5"/>
    <p:sldMasterId id="2147494833" r:id="rId6"/>
    <p:sldMasterId id="2147494845" r:id="rId7"/>
  </p:sldMasterIdLst>
  <p:notesMasterIdLst>
    <p:notesMasterId r:id="rId34"/>
  </p:notesMasterIdLst>
  <p:handoutMasterIdLst>
    <p:handoutMasterId r:id="rId35"/>
  </p:handoutMasterIdLst>
  <p:sldIdLst>
    <p:sldId id="256" r:id="rId8"/>
    <p:sldId id="899" r:id="rId9"/>
    <p:sldId id="927" r:id="rId10"/>
    <p:sldId id="887" r:id="rId11"/>
    <p:sldId id="902" r:id="rId12"/>
    <p:sldId id="819" r:id="rId13"/>
    <p:sldId id="923" r:id="rId14"/>
    <p:sldId id="922" r:id="rId15"/>
    <p:sldId id="904" r:id="rId16"/>
    <p:sldId id="816" r:id="rId17"/>
    <p:sldId id="821" r:id="rId18"/>
    <p:sldId id="822" r:id="rId19"/>
    <p:sldId id="827" r:id="rId20"/>
    <p:sldId id="905" r:id="rId21"/>
    <p:sldId id="914" r:id="rId22"/>
    <p:sldId id="917" r:id="rId23"/>
    <p:sldId id="843" r:id="rId24"/>
    <p:sldId id="907" r:id="rId25"/>
    <p:sldId id="863" r:id="rId26"/>
    <p:sldId id="908" r:id="rId27"/>
    <p:sldId id="808" r:id="rId28"/>
    <p:sldId id="924" r:id="rId29"/>
    <p:sldId id="925" r:id="rId30"/>
    <p:sldId id="926" r:id="rId31"/>
    <p:sldId id="668" r:id="rId32"/>
    <p:sldId id="337" r:id="rId33"/>
  </p:sldIdLst>
  <p:sldSz cx="9144000" cy="5143500" type="screen16x9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3B565B"/>
    <a:srgbClr val="376E1C"/>
    <a:srgbClr val="976F35"/>
    <a:srgbClr val="5A4206"/>
    <a:srgbClr val="8C670A"/>
    <a:srgbClr val="B3840D"/>
    <a:srgbClr val="797C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Destaqu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Estilo Médio 2 - Destaqu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4" autoAdjust="0"/>
    <p:restoredTop sz="93548" autoAdjust="0"/>
  </p:normalViewPr>
  <p:slideViewPr>
    <p:cSldViewPr>
      <p:cViewPr varScale="1">
        <p:scale>
          <a:sx n="89" d="100"/>
          <a:sy n="89" d="100"/>
        </p:scale>
        <p:origin x="816" y="7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tableStyles" Target="tableStyles.xml"/><Relationship Id="rId21" Type="http://schemas.openxmlformats.org/officeDocument/2006/relationships/slide" Target="slides/slide14.xml"/><Relationship Id="rId34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1.xml"/><Relationship Id="rId3" Type="http://schemas.openxmlformats.org/officeDocument/2006/relationships/slideMaster" Target="slideMasters/slideMaster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dministrador\Dropbox\MM@\Escolas\054-Agrupamento%20de%20Escolas%20Nuno%20Gon&#231;alves\2.%20Projetos\1.%20Projeto%20CAF%202012-2013\3.%20Elabora&#231;&#227;o%20Relat&#243;rio%20CAF\Documentos\Dados\AE_Agrupamento%20com%20ES.xlsm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dministrador\Dropbox\MM@\Escolas\054-Agrupamento%20de%20Escolas%20Nuno%20Gon&#231;alves\2.%20Projetos\1.%20Projeto%20CAF%202012-2013\3.%20Elabora&#231;&#227;o%20Relat&#243;rio%20CAF\Documentos\Dados\An&#225;lise%20Relat&#243;rio.xlsm" TargetMode="External"/><Relationship Id="rId1" Type="http://schemas.openxmlformats.org/officeDocument/2006/relationships/themeOverride" Target="../theme/themeOverride10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dministrador\Dropbox\MM@\Escolas\054-Agrupamento%20de%20Escolas%20Nuno%20Gon&#231;alves\2.%20Projetos\1.%20Projeto%20CAF%202012-2013\3.%20Elabora&#231;&#227;o%20Relat&#243;rio%20CAF\Documentos\Dados\AE_Agrupamento%20com%20ES.xlsm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dministrador\Dropbox\MM@\Escolas\054-Agrupamento%20de%20Escolas%20Nuno%20Gon&#231;alves\2.%20Projetos\1.%20Projeto%20CAF%202012-2013\3.%20Elabora&#231;&#227;o%20Relat&#243;rio%20CAF\Documentos\Dados\AE_Agrupamento%20com%20ES.xlsm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dministrador\Dropbox\MM@\Escolas\054-Agrupamento%20de%20Escolas%20Nuno%20Gon&#231;alves\2.%20Projetos\1.%20Projeto%20CAF%202012-2013\3.%20Elabora&#231;&#227;o%20Relat&#243;rio%20CAF\Documentos\Dados\An&#225;lise%20Relat&#243;rio.xlsm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dministrador\Dropbox\MM@\Escolas\054-Agrupamento%20de%20Escolas%20Nuno%20Gon&#231;alves\2.%20Projetos\1.%20Projeto%20CAF%202012-2013\3.%20Elabora&#231;&#227;o%20Relat&#243;rio%20CAF\Documentos\Dados\AE_Agrupamento%20com%20ES.xlsm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dministrador\Dropbox\MM@\Escolas\054-Agrupamento%20de%20Escolas%20Nuno%20Gon&#231;alves\2.%20Projetos\1.%20Projeto%20CAF%202012-2013\3.%20Elabora&#231;&#227;o%20Relat&#243;rio%20CAF\Documentos\Dados\An&#225;lise%20Relat&#243;rio.xlsm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dministrador\Dropbox\MM@\Escolas\054-Agrupamento%20de%20Escolas%20Nuno%20Gon&#231;alves\2.%20Projetos\1.%20Projeto%20CAF%202012-2013\3.%20Elabora&#231;&#227;o%20Relat&#243;rio%20CAF\Documentos\Dados\AE_Agrupamento%20com%20ES.xlsm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dministrador\Dropbox\MM@\Escolas\054-Agrupamento%20de%20Escolas%20Nuno%20Gon&#231;alves\2.%20Projetos\1.%20Projeto%20CAF%202012-2013\3.%20Elabora&#231;&#227;o%20Relat&#243;rio%20CAF\Documentos\Dados\An&#225;lise%20Relat&#243;rio.xlsm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dministrador\Dropbox\MM@\Escolas\054-Agrupamento%20de%20Escolas%20Nuno%20Gon&#231;alves\2.%20Projetos\1.%20Projeto%20CAF%202012-2013\3.%20Elabora&#231;&#227;o%20Relat&#243;rio%20CAF\Documentos\Dados\AE_Agrupamento%20com%20ES.xlsm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7901250980057307E-2"/>
          <c:y val="3.2831919391200122E-2"/>
          <c:w val="0.91730536159261356"/>
          <c:h val="0.7446628472222222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MG!$M$8</c:f>
              <c:strCache>
                <c:ptCount val="1"/>
                <c:pt idx="0">
                  <c:v>Educação pré-escolar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MG!$N$6:$V$6</c:f>
              <c:strCache>
                <c:ptCount val="9"/>
                <c:pt idx="0">
                  <c:v>Liderança</c:v>
                </c:pt>
                <c:pt idx="1">
                  <c:v>Planeamento e Estratégia</c:v>
                </c:pt>
                <c:pt idx="2">
                  <c:v>Pessoas</c:v>
                </c:pt>
                <c:pt idx="3">
                  <c:v>Parcerias e Recursos</c:v>
                </c:pt>
                <c:pt idx="4">
                  <c:v>Processos</c:v>
                </c:pt>
                <c:pt idx="5">
                  <c:v>R. Alunos/EE</c:v>
                </c:pt>
                <c:pt idx="6">
                  <c:v>R. Pessoas</c:v>
                </c:pt>
                <c:pt idx="7">
                  <c:v>Impacto Sociedade</c:v>
                </c:pt>
                <c:pt idx="8">
                  <c:v>R.D. Chave</c:v>
                </c:pt>
              </c:strCache>
            </c:strRef>
          </c:cat>
          <c:val>
            <c:numRef>
              <c:f>MG!$N$8:$V$8</c:f>
              <c:numCache>
                <c:formatCode>0</c:formatCode>
                <c:ptCount val="9"/>
                <c:pt idx="0">
                  <c:v>89.791666666666927</c:v>
                </c:pt>
                <c:pt idx="1">
                  <c:v>90</c:v>
                </c:pt>
                <c:pt idx="2">
                  <c:v>90</c:v>
                </c:pt>
                <c:pt idx="3">
                  <c:v>88.055555555555458</c:v>
                </c:pt>
                <c:pt idx="4">
                  <c:v>90.277777777777658</c:v>
                </c:pt>
                <c:pt idx="5">
                  <c:v>85.661764705882362</c:v>
                </c:pt>
                <c:pt idx="6">
                  <c:v>87.5</c:v>
                </c:pt>
                <c:pt idx="7">
                  <c:v>95</c:v>
                </c:pt>
                <c:pt idx="8">
                  <c:v>84.374999999999986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2D-40CB-A2E3-A4915157A68E}"/>
            </c:ext>
          </c:extLst>
        </c:ser>
        <c:ser>
          <c:idx val="2"/>
          <c:order val="2"/>
          <c:tx>
            <c:strRef>
              <c:f>MG!$M$9</c:f>
              <c:strCache>
                <c:ptCount val="1"/>
                <c:pt idx="0">
                  <c:v>1º CEB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dLbl>
              <c:idx val="3"/>
              <c:layout>
                <c:manualLayout>
                  <c:x val="0"/>
                  <c:y val="-9.424082215594556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F2D-40CB-A2E3-A4915157A68E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MG!$N$6:$V$6</c:f>
              <c:strCache>
                <c:ptCount val="9"/>
                <c:pt idx="0">
                  <c:v>Liderança</c:v>
                </c:pt>
                <c:pt idx="1">
                  <c:v>Planeamento e Estratégia</c:v>
                </c:pt>
                <c:pt idx="2">
                  <c:v>Pessoas</c:v>
                </c:pt>
                <c:pt idx="3">
                  <c:v>Parcerias e Recursos</c:v>
                </c:pt>
                <c:pt idx="4">
                  <c:v>Processos</c:v>
                </c:pt>
                <c:pt idx="5">
                  <c:v>R. Alunos/EE</c:v>
                </c:pt>
                <c:pt idx="6">
                  <c:v>R. Pessoas</c:v>
                </c:pt>
                <c:pt idx="7">
                  <c:v>Impacto Sociedade</c:v>
                </c:pt>
                <c:pt idx="8">
                  <c:v>R.D. Chave</c:v>
                </c:pt>
              </c:strCache>
            </c:strRef>
          </c:cat>
          <c:val>
            <c:numRef>
              <c:f>MG!$N$9:$V$9</c:f>
              <c:numCache>
                <c:formatCode>0</c:formatCode>
                <c:ptCount val="9"/>
                <c:pt idx="0">
                  <c:v>91.874999999999986</c:v>
                </c:pt>
                <c:pt idx="1">
                  <c:v>89.583333333333258</c:v>
                </c:pt>
                <c:pt idx="2">
                  <c:v>86.388888888888374</c:v>
                </c:pt>
                <c:pt idx="3">
                  <c:v>81.111111111111128</c:v>
                </c:pt>
                <c:pt idx="4">
                  <c:v>83.333333333333258</c:v>
                </c:pt>
                <c:pt idx="5">
                  <c:v>80.396551724137936</c:v>
                </c:pt>
                <c:pt idx="6">
                  <c:v>85</c:v>
                </c:pt>
                <c:pt idx="7">
                  <c:v>95</c:v>
                </c:pt>
                <c:pt idx="8">
                  <c:v>76.428571428571388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F2D-40CB-A2E3-A4915157A68E}"/>
            </c:ext>
          </c:extLst>
        </c:ser>
        <c:ser>
          <c:idx val="3"/>
          <c:order val="3"/>
          <c:tx>
            <c:strRef>
              <c:f>MG!$M$10</c:f>
              <c:strCache>
                <c:ptCount val="1"/>
                <c:pt idx="0">
                  <c:v>2º e 3º CEB e Ensino Sec.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MG!$N$6:$V$6</c:f>
              <c:strCache>
                <c:ptCount val="9"/>
                <c:pt idx="0">
                  <c:v>Liderança</c:v>
                </c:pt>
                <c:pt idx="1">
                  <c:v>Planeamento e Estratégia</c:v>
                </c:pt>
                <c:pt idx="2">
                  <c:v>Pessoas</c:v>
                </c:pt>
                <c:pt idx="3">
                  <c:v>Parcerias e Recursos</c:v>
                </c:pt>
                <c:pt idx="4">
                  <c:v>Processos</c:v>
                </c:pt>
                <c:pt idx="5">
                  <c:v>R. Alunos/EE</c:v>
                </c:pt>
                <c:pt idx="6">
                  <c:v>R. Pessoas</c:v>
                </c:pt>
                <c:pt idx="7">
                  <c:v>Impacto Sociedade</c:v>
                </c:pt>
                <c:pt idx="8">
                  <c:v>R.D. Chave</c:v>
                </c:pt>
              </c:strCache>
            </c:strRef>
          </c:cat>
          <c:val>
            <c:numRef>
              <c:f>MG!$N$10:$V$10</c:f>
              <c:numCache>
                <c:formatCode>0</c:formatCode>
                <c:ptCount val="9"/>
                <c:pt idx="0">
                  <c:v>90</c:v>
                </c:pt>
                <c:pt idx="1">
                  <c:v>88.75</c:v>
                </c:pt>
                <c:pt idx="2">
                  <c:v>85.833333333333258</c:v>
                </c:pt>
                <c:pt idx="3">
                  <c:v>89.444444444444727</c:v>
                </c:pt>
                <c:pt idx="4">
                  <c:v>82.361111111111128</c:v>
                </c:pt>
                <c:pt idx="5">
                  <c:v>80.287081339712913</c:v>
                </c:pt>
                <c:pt idx="6">
                  <c:v>85</c:v>
                </c:pt>
                <c:pt idx="7">
                  <c:v>100</c:v>
                </c:pt>
                <c:pt idx="8">
                  <c:v>80.277777777777658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F2D-40CB-A2E3-A4915157A6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15"/>
        <c:axId val="108079360"/>
        <c:axId val="108614400"/>
      </c:barChart>
      <c:scatterChart>
        <c:scatterStyle val="lineMarker"/>
        <c:varyColors val="0"/>
        <c:ser>
          <c:idx val="0"/>
          <c:order val="0"/>
          <c:tx>
            <c:strRef>
              <c:f>MG!$M$7</c:f>
              <c:strCache>
                <c:ptCount val="1"/>
                <c:pt idx="0">
                  <c:v>Média do Agrupamento</c:v>
                </c:pt>
              </c:strCache>
            </c:strRef>
          </c:tx>
          <c:spPr>
            <a:ln w="28575">
              <a:noFill/>
            </a:ln>
          </c:spPr>
          <c:marker>
            <c:symbol val="dash"/>
            <c:size val="7"/>
            <c:spPr>
              <a:solidFill>
                <a:schemeClr val="tx1"/>
              </a:solidFill>
              <a:ln w="25400">
                <a:solidFill>
                  <a:schemeClr val="tx1"/>
                </a:solidFill>
              </a:ln>
            </c:spPr>
          </c:marker>
          <c:xVal>
            <c:strRef>
              <c:f>MG!$N$6:$V$6</c:f>
              <c:strCache>
                <c:ptCount val="9"/>
                <c:pt idx="0">
                  <c:v>Liderança</c:v>
                </c:pt>
                <c:pt idx="1">
                  <c:v>Planeamento e Estratégia</c:v>
                </c:pt>
                <c:pt idx="2">
                  <c:v>Pessoas</c:v>
                </c:pt>
                <c:pt idx="3">
                  <c:v>Parcerias e Recursos</c:v>
                </c:pt>
                <c:pt idx="4">
                  <c:v>Processos</c:v>
                </c:pt>
                <c:pt idx="5">
                  <c:v>R. Alunos/EE</c:v>
                </c:pt>
                <c:pt idx="6">
                  <c:v>R. Pessoas</c:v>
                </c:pt>
                <c:pt idx="7">
                  <c:v>Impacto Sociedade</c:v>
                </c:pt>
                <c:pt idx="8">
                  <c:v>R.D. Chave</c:v>
                </c:pt>
              </c:strCache>
            </c:strRef>
          </c:xVal>
          <c:yVal>
            <c:numRef>
              <c:f>MG!$N$7:$V$7</c:f>
              <c:numCache>
                <c:formatCode>0</c:formatCode>
                <c:ptCount val="9"/>
                <c:pt idx="0">
                  <c:v>90.555555555555458</c:v>
                </c:pt>
                <c:pt idx="1">
                  <c:v>89.444444444444727</c:v>
                </c:pt>
                <c:pt idx="2">
                  <c:v>87.407407407407405</c:v>
                </c:pt>
                <c:pt idx="3">
                  <c:v>86.203703703703709</c:v>
                </c:pt>
                <c:pt idx="4">
                  <c:v>85.324074074074048</c:v>
                </c:pt>
                <c:pt idx="5">
                  <c:v>82.115132589911056</c:v>
                </c:pt>
                <c:pt idx="6">
                  <c:v>85.833333333333258</c:v>
                </c:pt>
                <c:pt idx="7">
                  <c:v>96.666666666666657</c:v>
                </c:pt>
                <c:pt idx="8">
                  <c:v>80.360449735449649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5F2D-40CB-A2E3-A4915157A6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8079360"/>
        <c:axId val="108614400"/>
      </c:scatterChart>
      <c:catAx>
        <c:axId val="10807936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pt-PT"/>
          </a:p>
        </c:txPr>
        <c:crossAx val="108614400"/>
        <c:crosses val="autoZero"/>
        <c:auto val="1"/>
        <c:lblAlgn val="ctr"/>
        <c:lblOffset val="100"/>
        <c:noMultiLvlLbl val="0"/>
      </c:catAx>
      <c:valAx>
        <c:axId val="108614400"/>
        <c:scaling>
          <c:orientation val="minMax"/>
          <c:max val="100"/>
          <c:min val="0"/>
        </c:scaling>
        <c:delete val="0"/>
        <c:axPos val="l"/>
        <c:numFmt formatCode="0" sourceLinked="1"/>
        <c:majorTickMark val="out"/>
        <c:minorTickMark val="none"/>
        <c:tickLblPos val="nextTo"/>
        <c:txPr>
          <a:bodyPr rot="-60000"/>
          <a:lstStyle/>
          <a:p>
            <a:pPr>
              <a:defRPr/>
            </a:pPr>
            <a:endParaRPr lang="pt-PT"/>
          </a:p>
        </c:txPr>
        <c:crossAx val="108079360"/>
        <c:crosses val="autoZero"/>
        <c:crossBetween val="between"/>
        <c:majorUnit val="10"/>
      </c:valAx>
    </c:plotArea>
    <c:legend>
      <c:legendPos val="b"/>
      <c:layout>
        <c:manualLayout>
          <c:xMode val="edge"/>
          <c:yMode val="edge"/>
          <c:x val="0.11485264992987751"/>
          <c:y val="0.90489791666666664"/>
          <c:w val="0.81436948694815892"/>
          <c:h val="8.1455506838318911E-2"/>
        </c:manualLayout>
      </c:layout>
      <c:overlay val="0"/>
    </c:legend>
    <c:plotVisOnly val="1"/>
    <c:dispBlanksAs val="gap"/>
    <c:showDLblsOverMax val="0"/>
  </c:chart>
  <c:spPr>
    <a:noFill/>
    <a:ln>
      <a:noFill/>
    </a:ln>
    <a:effectLst>
      <a:outerShdw blurRad="50800" dist="50800" dir="5400000" algn="ctr" rotWithShape="0">
        <a:srgbClr val="000000">
          <a:alpha val="0"/>
        </a:srgbClr>
      </a:outerShdw>
    </a:effectLst>
  </c:spPr>
  <c:txPr>
    <a:bodyPr/>
    <a:lstStyle/>
    <a:p>
      <a:pPr>
        <a:defRPr sz="1200"/>
      </a:pPr>
      <a:endParaRPr lang="pt-PT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2144141489495249E-2"/>
          <c:y val="5.218216318785579E-2"/>
          <c:w val="0.87886653185350161"/>
          <c:h val="0.7150932331276427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'Gráficos Agr.'!$I$20</c:f>
              <c:strCache>
                <c:ptCount val="1"/>
                <c:pt idx="0">
                  <c:v>Pontos Fortes</c:v>
                </c:pt>
              </c:strCache>
            </c:strRef>
          </c:tx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'Gráficos Agr.'!$B$21:$B$23</c:f>
              <c:strCache>
                <c:ptCount val="3"/>
                <c:pt idx="0">
                  <c:v>Educação Pré-Escolar</c:v>
                </c:pt>
                <c:pt idx="1">
                  <c:v>1º CEB</c:v>
                </c:pt>
                <c:pt idx="2">
                  <c:v>2º e 3º CEB e Ensino Secundário</c:v>
                </c:pt>
              </c:strCache>
            </c:strRef>
          </c:cat>
          <c:val>
            <c:numRef>
              <c:f>'Gráficos Agr.'!$I$21:$I$23</c:f>
              <c:numCache>
                <c:formatCode>0.0%</c:formatCode>
                <c:ptCount val="3"/>
                <c:pt idx="0">
                  <c:v>1</c:v>
                </c:pt>
                <c:pt idx="1">
                  <c:v>0.95238095238095233</c:v>
                </c:pt>
                <c:pt idx="2">
                  <c:v>0.91304347826086962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37-46EC-860B-E743E40D2A7A}"/>
            </c:ext>
          </c:extLst>
        </c:ser>
        <c:ser>
          <c:idx val="1"/>
          <c:order val="1"/>
          <c:tx>
            <c:strRef>
              <c:f>'Gráficos Agr.'!$J$20</c:f>
              <c:strCache>
                <c:ptCount val="1"/>
                <c:pt idx="0">
                  <c:v>Oportunidades de Melhoria</c:v>
                </c:pt>
              </c:strCache>
            </c:strRef>
          </c:tx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'Gráficos Agr.'!$B$21:$B$23</c:f>
              <c:strCache>
                <c:ptCount val="3"/>
                <c:pt idx="0">
                  <c:v>Educação Pré-Escolar</c:v>
                </c:pt>
                <c:pt idx="1">
                  <c:v>1º CEB</c:v>
                </c:pt>
                <c:pt idx="2">
                  <c:v>2º e 3º CEB e Ensino Secundário</c:v>
                </c:pt>
              </c:strCache>
            </c:strRef>
          </c:cat>
          <c:val>
            <c:numRef>
              <c:f>'Gráficos Agr.'!$J$21:$J$23</c:f>
              <c:numCache>
                <c:formatCode>0%</c:formatCode>
                <c:ptCount val="3"/>
                <c:pt idx="0" formatCode="0.0%">
                  <c:v>0</c:v>
                </c:pt>
                <c:pt idx="1">
                  <c:v>4.7619047619047623E-2</c:v>
                </c:pt>
                <c:pt idx="2">
                  <c:v>8.6956521739130543E-2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37-46EC-860B-E743E40D2A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4060544"/>
        <c:axId val="94062848"/>
      </c:barChart>
      <c:catAx>
        <c:axId val="9406054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94062848"/>
        <c:crosses val="autoZero"/>
        <c:auto val="1"/>
        <c:lblAlgn val="ctr"/>
        <c:lblOffset val="100"/>
        <c:noMultiLvlLbl val="0"/>
      </c:catAx>
      <c:valAx>
        <c:axId val="94062848"/>
        <c:scaling>
          <c:orientation val="minMax"/>
          <c:max val="1"/>
        </c:scaling>
        <c:delete val="0"/>
        <c:axPos val="l"/>
        <c:numFmt formatCode="0%" sourceLinked="0"/>
        <c:majorTickMark val="out"/>
        <c:minorTickMark val="none"/>
        <c:tickLblPos val="nextTo"/>
        <c:crossAx val="94060544"/>
        <c:crosses val="autoZero"/>
        <c:crossBetween val="between"/>
        <c:majorUnit val="0.1"/>
      </c:valAx>
      <c:spPr>
        <a:noFill/>
        <a:ln w="25400">
          <a:noFill/>
        </a:ln>
        <a:effectLst>
          <a:outerShdw blurRad="50800" dist="50800" dir="5400000" algn="ctr" rotWithShape="0">
            <a:schemeClr val="bg1"/>
          </a:outerShdw>
        </a:effectLst>
      </c:spPr>
    </c:plotArea>
    <c:legend>
      <c:legendPos val="b"/>
      <c:layout>
        <c:manualLayout>
          <c:xMode val="edge"/>
          <c:yMode val="edge"/>
          <c:x val="0.22810055581897962"/>
          <c:y val="0.89162283912803164"/>
          <c:w val="0.58338497362781849"/>
          <c:h val="8.4657834203308857E-2"/>
        </c:manualLayout>
      </c:layout>
      <c:overlay val="0"/>
      <c:spPr>
        <a:ln>
          <a:noFill/>
        </a:ln>
      </c:sp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/>
      </a:pPr>
      <a:endParaRPr lang="pt-PT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4032169313865266E-2"/>
          <c:y val="4.2148114306545977E-2"/>
          <c:w val="0.90562690758565767"/>
          <c:h val="0.7659682783977959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ADS!$C$5</c:f>
              <c:strCache>
                <c:ptCount val="1"/>
                <c:pt idx="0">
                  <c:v>Educação pré-escolar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44C-4192-AE69-5BEEA51DE50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ADS!$D$4:$G$4</c:f>
              <c:strCache>
                <c:ptCount val="4"/>
                <c:pt idx="0">
                  <c:v>Alunos</c:v>
                </c:pt>
                <c:pt idx="1">
                  <c:v>EE</c:v>
                </c:pt>
                <c:pt idx="2">
                  <c:v>PD</c:v>
                </c:pt>
                <c:pt idx="3">
                  <c:v>PND</c:v>
                </c:pt>
              </c:strCache>
            </c:strRef>
          </c:cat>
          <c:val>
            <c:numRef>
              <c:f>ADS!$D$5:$G$5</c:f>
              <c:numCache>
                <c:formatCode>0%</c:formatCode>
                <c:ptCount val="4"/>
                <c:pt idx="0">
                  <c:v>0</c:v>
                </c:pt>
                <c:pt idx="1">
                  <c:v>0.69491525423728862</c:v>
                </c:pt>
                <c:pt idx="2">
                  <c:v>1</c:v>
                </c:pt>
                <c:pt idx="3">
                  <c:v>0.66666666666666663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4C-4192-AE69-5BEEA51DE500}"/>
            </c:ext>
          </c:extLst>
        </c:ser>
        <c:ser>
          <c:idx val="0"/>
          <c:order val="1"/>
          <c:tx>
            <c:strRef>
              <c:f>ADS!$C$6</c:f>
              <c:strCache>
                <c:ptCount val="1"/>
                <c:pt idx="0">
                  <c:v>1º CEB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ADS!$D$4:$G$4</c:f>
              <c:strCache>
                <c:ptCount val="4"/>
                <c:pt idx="0">
                  <c:v>Alunos</c:v>
                </c:pt>
                <c:pt idx="1">
                  <c:v>EE</c:v>
                </c:pt>
                <c:pt idx="2">
                  <c:v>PD</c:v>
                </c:pt>
                <c:pt idx="3">
                  <c:v>PND</c:v>
                </c:pt>
              </c:strCache>
            </c:strRef>
          </c:cat>
          <c:val>
            <c:numRef>
              <c:f>ADS!$D$6:$G$6</c:f>
              <c:numCache>
                <c:formatCode>0%</c:formatCode>
                <c:ptCount val="4"/>
                <c:pt idx="0">
                  <c:v>0.94642857142857473</c:v>
                </c:pt>
                <c:pt idx="1">
                  <c:v>0.78137651821862353</c:v>
                </c:pt>
                <c:pt idx="2">
                  <c:v>0.53658536585365468</c:v>
                </c:pt>
                <c:pt idx="3">
                  <c:v>0.54545454545454541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44C-4192-AE69-5BEEA51DE500}"/>
            </c:ext>
          </c:extLst>
        </c:ser>
        <c:ser>
          <c:idx val="2"/>
          <c:order val="2"/>
          <c:tx>
            <c:strRef>
              <c:f>ADS!$C$7</c:f>
              <c:strCache>
                <c:ptCount val="1"/>
                <c:pt idx="0">
                  <c:v>2º e 3º CEB e Ensino Sec.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ADS!$D$4:$G$4</c:f>
              <c:strCache>
                <c:ptCount val="4"/>
                <c:pt idx="0">
                  <c:v>Alunos</c:v>
                </c:pt>
                <c:pt idx="1">
                  <c:v>EE</c:v>
                </c:pt>
                <c:pt idx="2">
                  <c:v>PD</c:v>
                </c:pt>
                <c:pt idx="3">
                  <c:v>PND</c:v>
                </c:pt>
              </c:strCache>
            </c:strRef>
          </c:cat>
          <c:val>
            <c:numRef>
              <c:f>ADS!$D$7:$G$7</c:f>
              <c:numCache>
                <c:formatCode>0%</c:formatCode>
                <c:ptCount val="4"/>
                <c:pt idx="0">
                  <c:v>0.91008174386920959</c:v>
                </c:pt>
                <c:pt idx="1">
                  <c:v>0.7801857585139319</c:v>
                </c:pt>
                <c:pt idx="2">
                  <c:v>0.64772727272727548</c:v>
                </c:pt>
                <c:pt idx="3">
                  <c:v>0.71428571428571463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44C-4192-AE69-5BEEA51DE5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9269760"/>
        <c:axId val="89271296"/>
      </c:barChart>
      <c:catAx>
        <c:axId val="89269760"/>
        <c:scaling>
          <c:orientation val="minMax"/>
        </c:scaling>
        <c:delete val="0"/>
        <c:axPos val="b"/>
        <c:majorGridlines/>
        <c:numFmt formatCode="General" sourceLinked="0"/>
        <c:majorTickMark val="out"/>
        <c:minorTickMark val="none"/>
        <c:tickLblPos val="nextTo"/>
        <c:crossAx val="89271296"/>
        <c:crosses val="autoZero"/>
        <c:auto val="1"/>
        <c:lblAlgn val="ctr"/>
        <c:lblOffset val="100"/>
        <c:noMultiLvlLbl val="0"/>
      </c:catAx>
      <c:valAx>
        <c:axId val="89271296"/>
        <c:scaling>
          <c:orientation val="minMax"/>
          <c:max val="1"/>
          <c:min val="0"/>
        </c:scaling>
        <c:delete val="0"/>
        <c:axPos val="l"/>
        <c:numFmt formatCode="0%" sourceLinked="1"/>
        <c:majorTickMark val="none"/>
        <c:minorTickMark val="none"/>
        <c:tickLblPos val="nextTo"/>
        <c:crossAx val="89269760"/>
        <c:crosses val="autoZero"/>
        <c:crossBetween val="between"/>
        <c:majorUnit val="0.1"/>
      </c:valAx>
    </c:plotArea>
    <c:legend>
      <c:legendPos val="b"/>
      <c:layout>
        <c:manualLayout>
          <c:xMode val="edge"/>
          <c:yMode val="edge"/>
          <c:x val="0.11739425925925989"/>
          <c:y val="0.92091893607549447"/>
          <c:w val="0.80992293053289199"/>
          <c:h val="4.8209612633528812E-2"/>
        </c:manualLayout>
      </c:layout>
      <c:overlay val="0"/>
    </c:legend>
    <c:plotVisOnly val="1"/>
    <c:dispBlanksAs val="gap"/>
    <c:showDLblsOverMax val="0"/>
  </c:chart>
  <c:spPr>
    <a:noFill/>
    <a:ln>
      <a:noFill/>
    </a:ln>
    <a:effectLst>
      <a:outerShdw blurRad="50800" dist="50800" dir="5400000" algn="ctr" rotWithShape="0">
        <a:srgbClr val="000000">
          <a:alpha val="0"/>
        </a:srgbClr>
      </a:outerShdw>
    </a:effectLst>
  </c:spPr>
  <c:txPr>
    <a:bodyPr/>
    <a:lstStyle/>
    <a:p>
      <a:pPr>
        <a:defRPr sz="1400"/>
      </a:pPr>
      <a:endParaRPr lang="pt-PT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3346921654779103E-2"/>
          <c:y val="5.0619396718689015E-2"/>
          <c:w val="0.9412648770970693"/>
          <c:h val="0.74176805555555836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MPD_AGR!$N$14</c:f>
              <c:strCache>
                <c:ptCount val="1"/>
                <c:pt idx="0">
                  <c:v>Educação pré-escolar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dLbls>
            <c:dLbl>
              <c:idx val="3"/>
              <c:layout>
                <c:manualLayout>
                  <c:x val="-5.4387503091629003E-17"/>
                  <c:y val="-8.65384549864908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0A1-410F-973F-904D506DC65B}"/>
                </c:ext>
              </c:extLst>
            </c:dLbl>
            <c:dLbl>
              <c:idx val="7"/>
              <c:layout>
                <c:manualLayout>
                  <c:x val="-1.1679627343604284E-7"/>
                  <c:y val="1.1538460664865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0A1-410F-973F-904D506DC65B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MPD_AGR!$E$12:$M$12</c:f>
              <c:strCache>
                <c:ptCount val="9"/>
                <c:pt idx="0">
                  <c:v>Liderança</c:v>
                </c:pt>
                <c:pt idx="1">
                  <c:v>Planeamento e Estratégia</c:v>
                </c:pt>
                <c:pt idx="2">
                  <c:v>Pessoas</c:v>
                </c:pt>
                <c:pt idx="3">
                  <c:v>Parcerias e Recursos</c:v>
                </c:pt>
                <c:pt idx="4">
                  <c:v>Processos</c:v>
                </c:pt>
                <c:pt idx="5">
                  <c:v>R. Alunos/EE</c:v>
                </c:pt>
                <c:pt idx="6">
                  <c:v>R. Pessoas</c:v>
                </c:pt>
                <c:pt idx="7">
                  <c:v>Impacto Sociedade</c:v>
                </c:pt>
                <c:pt idx="8">
                  <c:v>R.D. Chave</c:v>
                </c:pt>
              </c:strCache>
            </c:strRef>
          </c:cat>
          <c:val>
            <c:numRef>
              <c:f>MPD_AGR!$E$14:$M$14</c:f>
              <c:numCache>
                <c:formatCode>0</c:formatCode>
                <c:ptCount val="9"/>
                <c:pt idx="0">
                  <c:v>87.083333333333258</c:v>
                </c:pt>
                <c:pt idx="1">
                  <c:v>85.729166666666686</c:v>
                </c:pt>
                <c:pt idx="2">
                  <c:v>87.5</c:v>
                </c:pt>
                <c:pt idx="3">
                  <c:v>80.277777777777658</c:v>
                </c:pt>
                <c:pt idx="4">
                  <c:v>89.722222222222214</c:v>
                </c:pt>
                <c:pt idx="5">
                  <c:v>92.916666666666927</c:v>
                </c:pt>
                <c:pt idx="6">
                  <c:v>96.25</c:v>
                </c:pt>
                <c:pt idx="7">
                  <c:v>91.874999999999986</c:v>
                </c:pt>
                <c:pt idx="8">
                  <c:v>92.5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0A1-410F-973F-904D506DC65B}"/>
            </c:ext>
          </c:extLst>
        </c:ser>
        <c:ser>
          <c:idx val="2"/>
          <c:order val="2"/>
          <c:tx>
            <c:strRef>
              <c:f>MPD_AGR!$N$15</c:f>
              <c:strCache>
                <c:ptCount val="1"/>
                <c:pt idx="0">
                  <c:v>1º CEB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5.76923033243266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0A1-410F-973F-904D506DC65B}"/>
                </c:ext>
              </c:extLst>
            </c:dLbl>
            <c:dLbl>
              <c:idx val="2"/>
              <c:layout>
                <c:manualLayout>
                  <c:x val="0"/>
                  <c:y val="-1.05100694444444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0A1-410F-973F-904D506DC65B}"/>
                </c:ext>
              </c:extLst>
            </c:dLbl>
            <c:dLbl>
              <c:idx val="3"/>
              <c:layout>
                <c:manualLayout>
                  <c:x val="0"/>
                  <c:y val="5.76923033243269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0A1-410F-973F-904D506DC65B}"/>
                </c:ext>
              </c:extLst>
            </c:dLbl>
            <c:dLbl>
              <c:idx val="4"/>
              <c:layout>
                <c:manualLayout>
                  <c:x val="0"/>
                  <c:y val="1.44230758310814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0A1-410F-973F-904D506DC65B}"/>
                </c:ext>
              </c:extLst>
            </c:dLbl>
            <c:dLbl>
              <c:idx val="5"/>
              <c:layout>
                <c:manualLayout>
                  <c:x val="0"/>
                  <c:y val="1.73076909972977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0A1-410F-973F-904D506DC65B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MPD_AGR!$E$12:$M$12</c:f>
              <c:strCache>
                <c:ptCount val="9"/>
                <c:pt idx="0">
                  <c:v>Liderança</c:v>
                </c:pt>
                <c:pt idx="1">
                  <c:v>Planeamento e Estratégia</c:v>
                </c:pt>
                <c:pt idx="2">
                  <c:v>Pessoas</c:v>
                </c:pt>
                <c:pt idx="3">
                  <c:v>Parcerias e Recursos</c:v>
                </c:pt>
                <c:pt idx="4">
                  <c:v>Processos</c:v>
                </c:pt>
                <c:pt idx="5">
                  <c:v>R. Alunos/EE</c:v>
                </c:pt>
                <c:pt idx="6">
                  <c:v>R. Pessoas</c:v>
                </c:pt>
                <c:pt idx="7">
                  <c:v>Impacto Sociedade</c:v>
                </c:pt>
                <c:pt idx="8">
                  <c:v>R.D. Chave</c:v>
                </c:pt>
              </c:strCache>
            </c:strRef>
          </c:cat>
          <c:val>
            <c:numRef>
              <c:f>MPD_AGR!$E$15:$M$15</c:f>
              <c:numCache>
                <c:formatCode>0</c:formatCode>
                <c:ptCount val="9"/>
                <c:pt idx="0">
                  <c:v>76.871843434343432</c:v>
                </c:pt>
                <c:pt idx="1">
                  <c:v>74.918290043290227</c:v>
                </c:pt>
                <c:pt idx="2">
                  <c:v>75.799827852458918</c:v>
                </c:pt>
                <c:pt idx="3">
                  <c:v>75.163780663780386</c:v>
                </c:pt>
                <c:pt idx="4">
                  <c:v>82.233044733044679</c:v>
                </c:pt>
                <c:pt idx="5">
                  <c:v>86.515151515151459</c:v>
                </c:pt>
                <c:pt idx="6">
                  <c:v>87.045454545454518</c:v>
                </c:pt>
                <c:pt idx="7">
                  <c:v>86.207184628237826</c:v>
                </c:pt>
                <c:pt idx="8">
                  <c:v>83.839285714285708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0A1-410F-973F-904D506DC65B}"/>
            </c:ext>
          </c:extLst>
        </c:ser>
        <c:ser>
          <c:idx val="3"/>
          <c:order val="3"/>
          <c:tx>
            <c:strRef>
              <c:f>MPD_AGR!$N$16</c:f>
              <c:strCache>
                <c:ptCount val="1"/>
                <c:pt idx="0">
                  <c:v>2º e 3º CEB e Ensino Sec.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3596875772907181E-17"/>
                  <c:y val="1.15384606648654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0A1-410F-973F-904D506DC65B}"/>
                </c:ext>
              </c:extLst>
            </c:dLbl>
            <c:dLbl>
              <c:idx val="2"/>
              <c:layout>
                <c:manualLayout>
                  <c:x val="0"/>
                  <c:y val="5.76923033243269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0A1-410F-973F-904D506DC65B}"/>
                </c:ext>
              </c:extLst>
            </c:dLbl>
            <c:dLbl>
              <c:idx val="7"/>
              <c:layout>
                <c:manualLayout>
                  <c:x val="1.4833126740190401E-3"/>
                  <c:y val="1.15382335298126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0A1-410F-973F-904D506DC65B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MPD_AGR!$E$12:$M$12</c:f>
              <c:strCache>
                <c:ptCount val="9"/>
                <c:pt idx="0">
                  <c:v>Liderança</c:v>
                </c:pt>
                <c:pt idx="1">
                  <c:v>Planeamento e Estratégia</c:v>
                </c:pt>
                <c:pt idx="2">
                  <c:v>Pessoas</c:v>
                </c:pt>
                <c:pt idx="3">
                  <c:v>Parcerias e Recursos</c:v>
                </c:pt>
                <c:pt idx="4">
                  <c:v>Processos</c:v>
                </c:pt>
                <c:pt idx="5">
                  <c:v>R. Alunos/EE</c:v>
                </c:pt>
                <c:pt idx="6">
                  <c:v>R. Pessoas</c:v>
                </c:pt>
                <c:pt idx="7">
                  <c:v>Impacto Sociedade</c:v>
                </c:pt>
                <c:pt idx="8">
                  <c:v>R.D. Chave</c:v>
                </c:pt>
              </c:strCache>
            </c:strRef>
          </c:cat>
          <c:val>
            <c:numRef>
              <c:f>MPD_AGR!$E$16:$M$16</c:f>
              <c:numCache>
                <c:formatCode>0</c:formatCode>
                <c:ptCount val="9"/>
                <c:pt idx="0">
                  <c:v>77.874984999764948</c:v>
                </c:pt>
                <c:pt idx="1">
                  <c:v>78.519314120509819</c:v>
                </c:pt>
                <c:pt idx="2">
                  <c:v>81.626061278035053</c:v>
                </c:pt>
                <c:pt idx="3">
                  <c:v>77.04269068665846</c:v>
                </c:pt>
                <c:pt idx="4">
                  <c:v>78.451138536280524</c:v>
                </c:pt>
                <c:pt idx="5">
                  <c:v>83.758594159036619</c:v>
                </c:pt>
                <c:pt idx="6">
                  <c:v>82.837261966185821</c:v>
                </c:pt>
                <c:pt idx="7">
                  <c:v>85.874315537734446</c:v>
                </c:pt>
                <c:pt idx="8">
                  <c:v>81.053167713296759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00A1-410F-973F-904D506DC6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6369920"/>
        <c:axId val="76372608"/>
      </c:barChart>
      <c:scatterChart>
        <c:scatterStyle val="lineMarker"/>
        <c:varyColors val="0"/>
        <c:ser>
          <c:idx val="0"/>
          <c:order val="0"/>
          <c:tx>
            <c:strRef>
              <c:f>MPD_AGR!$D$13</c:f>
              <c:strCache>
                <c:ptCount val="1"/>
                <c:pt idx="0">
                  <c:v>Média Agrup.</c:v>
                </c:pt>
              </c:strCache>
            </c:strRef>
          </c:tx>
          <c:spPr>
            <a:ln w="28575">
              <a:noFill/>
            </a:ln>
          </c:spPr>
          <c:marker>
            <c:symbol val="dash"/>
            <c:size val="7"/>
            <c:spPr>
              <a:ln w="25400">
                <a:solidFill>
                  <a:schemeClr val="tx1"/>
                </a:solidFill>
              </a:ln>
            </c:spPr>
          </c:marker>
          <c:yVal>
            <c:numRef>
              <c:f>MPD_AGR!$E$13:$M$13</c:f>
              <c:numCache>
                <c:formatCode>0</c:formatCode>
                <c:ptCount val="9"/>
                <c:pt idx="0">
                  <c:v>77.980444134728899</c:v>
                </c:pt>
                <c:pt idx="1">
                  <c:v>78.159434695408351</c:v>
                </c:pt>
                <c:pt idx="2">
                  <c:v>80.8783371317855</c:v>
                </c:pt>
                <c:pt idx="3">
                  <c:v>76.839864457095373</c:v>
                </c:pt>
                <c:pt idx="4">
                  <c:v>79.367469043942606</c:v>
                </c:pt>
                <c:pt idx="5">
                  <c:v>84.453426672358404</c:v>
                </c:pt>
                <c:pt idx="6">
                  <c:v>83.881770458179858</c:v>
                </c:pt>
                <c:pt idx="7">
                  <c:v>86.098071665164312</c:v>
                </c:pt>
                <c:pt idx="8">
                  <c:v>81.818038607358019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D-00A1-410F-973F-904D506DC6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6369920"/>
        <c:axId val="76372608"/>
      </c:scatterChart>
      <c:catAx>
        <c:axId val="76369920"/>
        <c:scaling>
          <c:orientation val="minMax"/>
        </c:scaling>
        <c:delete val="0"/>
        <c:axPos val="b"/>
        <c:majorGridlines>
          <c:spPr>
            <a:ln>
              <a:solidFill>
                <a:schemeClr val="bg1">
                  <a:lumMod val="65000"/>
                </a:schemeClr>
              </a:solidFill>
            </a:ln>
          </c:spPr>
        </c:majorGridlines>
        <c:numFmt formatCode="General" sourceLinked="0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pt-PT"/>
          </a:p>
        </c:txPr>
        <c:crossAx val="76372608"/>
        <c:crosses val="autoZero"/>
        <c:auto val="1"/>
        <c:lblAlgn val="ctr"/>
        <c:lblOffset val="100"/>
        <c:noMultiLvlLbl val="0"/>
      </c:catAx>
      <c:valAx>
        <c:axId val="76372608"/>
        <c:scaling>
          <c:orientation val="minMax"/>
          <c:max val="100"/>
        </c:scaling>
        <c:delete val="0"/>
        <c:axPos val="l"/>
        <c:numFmt formatCode="0" sourceLinked="1"/>
        <c:majorTickMark val="out"/>
        <c:minorTickMark val="none"/>
        <c:tickLblPos val="nextTo"/>
        <c:crossAx val="76369920"/>
        <c:crosses val="autoZero"/>
        <c:crossBetween val="between"/>
        <c:majorUnit val="10"/>
      </c:valAx>
    </c:plotArea>
    <c:legend>
      <c:legendPos val="b"/>
      <c:layout>
        <c:manualLayout>
          <c:xMode val="edge"/>
          <c:yMode val="edge"/>
          <c:x val="7.6237180528424042E-2"/>
          <c:y val="0.92306176232699455"/>
          <c:w val="0.875213530523824"/>
          <c:h val="7.6938237673005491E-2"/>
        </c:manualLayout>
      </c:layout>
      <c:overlay val="0"/>
    </c:legend>
    <c:plotVisOnly val="1"/>
    <c:dispBlanksAs val="gap"/>
    <c:showDLblsOverMax val="0"/>
  </c:chart>
  <c:spPr>
    <a:noFill/>
    <a:ln>
      <a:noFill/>
    </a:ln>
    <a:effectLst>
      <a:outerShdw blurRad="50800" dist="50800" dir="5400000" algn="ctr" rotWithShape="0">
        <a:srgbClr val="000000">
          <a:alpha val="0"/>
        </a:srgbClr>
      </a:outerShdw>
    </a:effectLst>
  </c:spPr>
  <c:txPr>
    <a:bodyPr/>
    <a:lstStyle/>
    <a:p>
      <a:pPr>
        <a:defRPr sz="1200"/>
      </a:pPr>
      <a:endParaRPr lang="pt-PT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0957805386000304E-2"/>
          <c:y val="5.0691244239631436E-2"/>
          <c:w val="0.88042616377833061"/>
          <c:h val="0.714016836605103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'Gráficos Agr.'!$C$20</c:f>
              <c:strCache>
                <c:ptCount val="1"/>
                <c:pt idx="0">
                  <c:v>Pontos Fortes</c:v>
                </c:pt>
              </c:strCache>
            </c:strRef>
          </c:tx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'Gráficos Agr.'!$B$21:$B$23</c:f>
              <c:strCache>
                <c:ptCount val="3"/>
                <c:pt idx="0">
                  <c:v>Educação Pré-Escolar</c:v>
                </c:pt>
                <c:pt idx="1">
                  <c:v>1º CEB</c:v>
                </c:pt>
                <c:pt idx="2">
                  <c:v>2º e 3º CEB e Ensino Secundário</c:v>
                </c:pt>
              </c:strCache>
            </c:strRef>
          </c:cat>
          <c:val>
            <c:numRef>
              <c:f>'Gráficos Agr.'!$C$21:$C$23</c:f>
              <c:numCache>
                <c:formatCode>0.0%</c:formatCode>
                <c:ptCount val="3"/>
                <c:pt idx="0">
                  <c:v>1</c:v>
                </c:pt>
                <c:pt idx="1">
                  <c:v>0.88461538461538469</c:v>
                </c:pt>
                <c:pt idx="2">
                  <c:v>0.8333333333333337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40-4CEB-88AA-19EBE49EF0ED}"/>
            </c:ext>
          </c:extLst>
        </c:ser>
        <c:ser>
          <c:idx val="1"/>
          <c:order val="1"/>
          <c:tx>
            <c:strRef>
              <c:f>'Gráficos Agr.'!$D$20</c:f>
              <c:strCache>
                <c:ptCount val="1"/>
                <c:pt idx="0">
                  <c:v>Oportunidades de Melhoria</c:v>
                </c:pt>
              </c:strCache>
            </c:strRef>
          </c:tx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'Gráficos Agr.'!$B$21:$B$23</c:f>
              <c:strCache>
                <c:ptCount val="3"/>
                <c:pt idx="0">
                  <c:v>Educação Pré-Escolar</c:v>
                </c:pt>
                <c:pt idx="1">
                  <c:v>1º CEB</c:v>
                </c:pt>
                <c:pt idx="2">
                  <c:v>2º e 3º CEB e Ensino Secundário</c:v>
                </c:pt>
              </c:strCache>
            </c:strRef>
          </c:cat>
          <c:val>
            <c:numRef>
              <c:f>'Gráficos Agr.'!$D$21:$D$23</c:f>
              <c:numCache>
                <c:formatCode>0%</c:formatCode>
                <c:ptCount val="3"/>
                <c:pt idx="0" formatCode="0.0%">
                  <c:v>0</c:v>
                </c:pt>
                <c:pt idx="1">
                  <c:v>0.11538461538461539</c:v>
                </c:pt>
                <c:pt idx="2">
                  <c:v>0.16666666666666666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C40-4CEB-88AA-19EBE49EF0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9031680"/>
        <c:axId val="79123968"/>
      </c:barChart>
      <c:catAx>
        <c:axId val="7903168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79123968"/>
        <c:crosses val="autoZero"/>
        <c:auto val="1"/>
        <c:lblAlgn val="ctr"/>
        <c:lblOffset val="100"/>
        <c:noMultiLvlLbl val="0"/>
      </c:catAx>
      <c:valAx>
        <c:axId val="79123968"/>
        <c:scaling>
          <c:orientation val="minMax"/>
          <c:max val="1"/>
        </c:scaling>
        <c:delete val="0"/>
        <c:axPos val="l"/>
        <c:numFmt formatCode="0%" sourceLinked="0"/>
        <c:majorTickMark val="out"/>
        <c:minorTickMark val="none"/>
        <c:tickLblPos val="nextTo"/>
        <c:crossAx val="79031680"/>
        <c:crosses val="autoZero"/>
        <c:crossBetween val="between"/>
        <c:majorUnit val="0.1"/>
      </c:valAx>
      <c:spPr>
        <a:noFill/>
        <a:ln w="25400">
          <a:noFill/>
        </a:ln>
        <a:effectLst>
          <a:outerShdw blurRad="50800" dist="50800" dir="5400000" algn="ctr" rotWithShape="0">
            <a:schemeClr val="bg1"/>
          </a:outerShdw>
        </a:effectLst>
      </c:spPr>
    </c:plotArea>
    <c:legend>
      <c:legendPos val="b"/>
      <c:layout>
        <c:manualLayout>
          <c:xMode val="edge"/>
          <c:yMode val="edge"/>
          <c:x val="0.23354101975899041"/>
          <c:y val="0.89690881381762766"/>
          <c:w val="0.58338497362781849"/>
          <c:h val="8.4657834203308857E-2"/>
        </c:manualLayout>
      </c:layout>
      <c:overlay val="0"/>
      <c:spPr>
        <a:ln>
          <a:noFill/>
        </a:ln>
      </c:sp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/>
      </a:pPr>
      <a:endParaRPr lang="pt-PT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3346921654779103E-2"/>
          <c:y val="5.0619396718689015E-2"/>
          <c:w val="0.9412648770970693"/>
          <c:h val="0.72412916666666671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MPND_AGR!$N$14</c:f>
              <c:strCache>
                <c:ptCount val="1"/>
                <c:pt idx="0">
                  <c:v>Educação pré-escolar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dLbls>
            <c:dLbl>
              <c:idx val="3"/>
              <c:layout>
                <c:manualLayout>
                  <c:x val="-5.4387503091628879E-17"/>
                  <c:y val="-8.65384549864907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27D-4672-A817-F1A96449F060}"/>
                </c:ext>
              </c:extLst>
            </c:dLbl>
            <c:dLbl>
              <c:idx val="7"/>
              <c:layout>
                <c:manualLayout>
                  <c:x val="-1.1679627343604277E-7"/>
                  <c:y val="1.15384606648654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27D-4672-A817-F1A96449F06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MPND_AGR!$E$5:$M$5</c:f>
              <c:strCache>
                <c:ptCount val="9"/>
                <c:pt idx="0">
                  <c:v>Liderança</c:v>
                </c:pt>
                <c:pt idx="1">
                  <c:v>Planeamento e Estratégia</c:v>
                </c:pt>
                <c:pt idx="2">
                  <c:v>Pessoas</c:v>
                </c:pt>
                <c:pt idx="3">
                  <c:v>Parcerias e Recursos</c:v>
                </c:pt>
                <c:pt idx="4">
                  <c:v>Processos</c:v>
                </c:pt>
                <c:pt idx="5">
                  <c:v>R. Alunos/EE</c:v>
                </c:pt>
                <c:pt idx="6">
                  <c:v>R. Pessoas</c:v>
                </c:pt>
                <c:pt idx="7">
                  <c:v>Impacto Sociedade</c:v>
                </c:pt>
                <c:pt idx="8">
                  <c:v>R.D. Chave</c:v>
                </c:pt>
              </c:strCache>
            </c:strRef>
          </c:cat>
          <c:val>
            <c:numRef>
              <c:f>MPND_AGR!$E$14:$M$14</c:f>
              <c:numCache>
                <c:formatCode>0</c:formatCode>
                <c:ptCount val="9"/>
                <c:pt idx="0">
                  <c:v>82.5</c:v>
                </c:pt>
                <c:pt idx="1">
                  <c:v>84.374999999999986</c:v>
                </c:pt>
                <c:pt idx="2">
                  <c:v>84.166666666666657</c:v>
                </c:pt>
                <c:pt idx="3">
                  <c:v>81.25</c:v>
                </c:pt>
                <c:pt idx="4">
                  <c:v>95</c:v>
                </c:pt>
                <c:pt idx="5">
                  <c:v>90</c:v>
                </c:pt>
                <c:pt idx="6">
                  <c:v>86.25</c:v>
                </c:pt>
                <c:pt idx="7">
                  <c:v>90</c:v>
                </c:pt>
                <c:pt idx="8">
                  <c:v>87.5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27D-4672-A817-F1A96449F060}"/>
            </c:ext>
          </c:extLst>
        </c:ser>
        <c:ser>
          <c:idx val="2"/>
          <c:order val="2"/>
          <c:tx>
            <c:strRef>
              <c:f>MPND_AGR!$N$15</c:f>
              <c:strCache>
                <c:ptCount val="1"/>
                <c:pt idx="0">
                  <c:v>1º CEB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5.76923033243266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27D-4672-A817-F1A96449F060}"/>
                </c:ext>
              </c:extLst>
            </c:dLbl>
            <c:dLbl>
              <c:idx val="2"/>
              <c:layout>
                <c:manualLayout>
                  <c:x val="0"/>
                  <c:y val="2.71909722222223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27D-4672-A817-F1A96449F060}"/>
                </c:ext>
              </c:extLst>
            </c:dLbl>
            <c:dLbl>
              <c:idx val="3"/>
              <c:layout>
                <c:manualLayout>
                  <c:x val="0"/>
                  <c:y val="5.76923033243269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27D-4672-A817-F1A96449F060}"/>
                </c:ext>
              </c:extLst>
            </c:dLbl>
            <c:dLbl>
              <c:idx val="4"/>
              <c:layout>
                <c:manualLayout>
                  <c:x val="0"/>
                  <c:y val="-2.08548611111110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27D-4672-A817-F1A96449F060}"/>
                </c:ext>
              </c:extLst>
            </c:dLbl>
            <c:dLbl>
              <c:idx val="5"/>
              <c:layout>
                <c:manualLayout>
                  <c:x val="0"/>
                  <c:y val="1.73076909972977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27D-4672-A817-F1A96449F06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MPND_AGR!$E$5:$M$5</c:f>
              <c:strCache>
                <c:ptCount val="9"/>
                <c:pt idx="0">
                  <c:v>Liderança</c:v>
                </c:pt>
                <c:pt idx="1">
                  <c:v>Planeamento e Estratégia</c:v>
                </c:pt>
                <c:pt idx="2">
                  <c:v>Pessoas</c:v>
                </c:pt>
                <c:pt idx="3">
                  <c:v>Parcerias e Recursos</c:v>
                </c:pt>
                <c:pt idx="4">
                  <c:v>Processos</c:v>
                </c:pt>
                <c:pt idx="5">
                  <c:v>R. Alunos/EE</c:v>
                </c:pt>
                <c:pt idx="6">
                  <c:v>R. Pessoas</c:v>
                </c:pt>
                <c:pt idx="7">
                  <c:v>Impacto Sociedade</c:v>
                </c:pt>
                <c:pt idx="8">
                  <c:v>R.D. Chave</c:v>
                </c:pt>
              </c:strCache>
            </c:strRef>
          </c:cat>
          <c:val>
            <c:numRef>
              <c:f>MPND_AGR!$E$15:$M$15</c:f>
              <c:numCache>
                <c:formatCode>0</c:formatCode>
                <c:ptCount val="9"/>
                <c:pt idx="0">
                  <c:v>72.666666666666671</c:v>
                </c:pt>
                <c:pt idx="1">
                  <c:v>76.041666666666927</c:v>
                </c:pt>
                <c:pt idx="2">
                  <c:v>71.666666666666671</c:v>
                </c:pt>
                <c:pt idx="3">
                  <c:v>78.388888888888388</c:v>
                </c:pt>
                <c:pt idx="4">
                  <c:v>76.777777777777658</c:v>
                </c:pt>
                <c:pt idx="5">
                  <c:v>84.166666666666657</c:v>
                </c:pt>
                <c:pt idx="6">
                  <c:v>83.333333333333258</c:v>
                </c:pt>
                <c:pt idx="7">
                  <c:v>75.833333333333258</c:v>
                </c:pt>
                <c:pt idx="8">
                  <c:v>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27D-4672-A817-F1A96449F060}"/>
            </c:ext>
          </c:extLst>
        </c:ser>
        <c:ser>
          <c:idx val="3"/>
          <c:order val="3"/>
          <c:tx>
            <c:strRef>
              <c:f>MPND_AGR!$N$16</c:f>
              <c:strCache>
                <c:ptCount val="1"/>
                <c:pt idx="0">
                  <c:v>2º e 3º CEB e Ensino Sec.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3596875772907151E-17"/>
                  <c:y val="1.15384606648654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27D-4672-A817-F1A96449F060}"/>
                </c:ext>
              </c:extLst>
            </c:dLbl>
            <c:dLbl>
              <c:idx val="2"/>
              <c:layout>
                <c:manualLayout>
                  <c:x val="0"/>
                  <c:y val="5.76923033243269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27D-4672-A817-F1A96449F060}"/>
                </c:ext>
              </c:extLst>
            </c:dLbl>
            <c:dLbl>
              <c:idx val="7"/>
              <c:layout>
                <c:manualLayout>
                  <c:x val="1.4833126740190401E-3"/>
                  <c:y val="1.15382335298126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27D-4672-A817-F1A96449F06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MPND_AGR!$E$5:$M$5</c:f>
              <c:strCache>
                <c:ptCount val="9"/>
                <c:pt idx="0">
                  <c:v>Liderança</c:v>
                </c:pt>
                <c:pt idx="1">
                  <c:v>Planeamento e Estratégia</c:v>
                </c:pt>
                <c:pt idx="2">
                  <c:v>Pessoas</c:v>
                </c:pt>
                <c:pt idx="3">
                  <c:v>Parcerias e Recursos</c:v>
                </c:pt>
                <c:pt idx="4">
                  <c:v>Processos</c:v>
                </c:pt>
                <c:pt idx="5">
                  <c:v>R. Alunos/EE</c:v>
                </c:pt>
                <c:pt idx="6">
                  <c:v>R. Pessoas</c:v>
                </c:pt>
                <c:pt idx="7">
                  <c:v>Impacto Sociedade</c:v>
                </c:pt>
                <c:pt idx="8">
                  <c:v>R.D. Chave</c:v>
                </c:pt>
              </c:strCache>
            </c:strRef>
          </c:cat>
          <c:val>
            <c:numRef>
              <c:f>MPND_AGR!$E$16:$M$16</c:f>
              <c:numCache>
                <c:formatCode>0</c:formatCode>
                <c:ptCount val="9"/>
                <c:pt idx="0">
                  <c:v>75.718055555555551</c:v>
                </c:pt>
                <c:pt idx="1">
                  <c:v>70.59782608695653</c:v>
                </c:pt>
                <c:pt idx="2">
                  <c:v>74.730555555555554</c:v>
                </c:pt>
                <c:pt idx="3">
                  <c:v>75.934920634920942</c:v>
                </c:pt>
                <c:pt idx="4">
                  <c:v>82.405555555555551</c:v>
                </c:pt>
                <c:pt idx="5">
                  <c:v>79.545454545454518</c:v>
                </c:pt>
                <c:pt idx="6">
                  <c:v>83.317391304347836</c:v>
                </c:pt>
                <c:pt idx="7">
                  <c:v>87.4</c:v>
                </c:pt>
                <c:pt idx="8">
                  <c:v>82.291666666666927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D27D-4672-A817-F1A96449F0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37758976"/>
        <c:axId val="81154432"/>
      </c:barChart>
      <c:scatterChart>
        <c:scatterStyle val="lineMarker"/>
        <c:varyColors val="0"/>
        <c:ser>
          <c:idx val="0"/>
          <c:order val="0"/>
          <c:tx>
            <c:strRef>
              <c:f>MPND_AGR!$D$13</c:f>
              <c:strCache>
                <c:ptCount val="1"/>
                <c:pt idx="0">
                  <c:v>Média Agrup.</c:v>
                </c:pt>
              </c:strCache>
            </c:strRef>
          </c:tx>
          <c:spPr>
            <a:ln w="28575">
              <a:noFill/>
            </a:ln>
          </c:spPr>
          <c:marker>
            <c:symbol val="dash"/>
            <c:size val="7"/>
            <c:spPr>
              <a:ln w="25400">
                <a:solidFill>
                  <a:schemeClr val="tx1"/>
                </a:solidFill>
              </a:ln>
            </c:spPr>
          </c:marker>
          <c:xVal>
            <c:strRef>
              <c:f>MPND_AGR!$E$5:$M$5</c:f>
              <c:strCache>
                <c:ptCount val="9"/>
                <c:pt idx="0">
                  <c:v>Liderança</c:v>
                </c:pt>
                <c:pt idx="1">
                  <c:v>Planeamento e Estratégia</c:v>
                </c:pt>
                <c:pt idx="2">
                  <c:v>Pessoas</c:v>
                </c:pt>
                <c:pt idx="3">
                  <c:v>Parcerias e Recursos</c:v>
                </c:pt>
                <c:pt idx="4">
                  <c:v>Processos</c:v>
                </c:pt>
                <c:pt idx="5">
                  <c:v>R. Alunos/EE</c:v>
                </c:pt>
                <c:pt idx="6">
                  <c:v>R. Pessoas</c:v>
                </c:pt>
                <c:pt idx="7">
                  <c:v>Impacto Sociedade</c:v>
                </c:pt>
                <c:pt idx="8">
                  <c:v>R.D. Chave</c:v>
                </c:pt>
              </c:strCache>
            </c:strRef>
          </c:xVal>
          <c:yVal>
            <c:numRef>
              <c:f>MPND_AGR!$E$13:$M$13</c:f>
              <c:numCache>
                <c:formatCode>0</c:formatCode>
                <c:ptCount val="9"/>
                <c:pt idx="0">
                  <c:v>75.574284511784199</c:v>
                </c:pt>
                <c:pt idx="1">
                  <c:v>72.422595520421169</c:v>
                </c:pt>
                <c:pt idx="2">
                  <c:v>74.745370370370352</c:v>
                </c:pt>
                <c:pt idx="3">
                  <c:v>76.703222703222693</c:v>
                </c:pt>
                <c:pt idx="4">
                  <c:v>82.145622895622878</c:v>
                </c:pt>
                <c:pt idx="5">
                  <c:v>81.019283746556482</c:v>
                </c:pt>
                <c:pt idx="6">
                  <c:v>83.498023715415357</c:v>
                </c:pt>
                <c:pt idx="7">
                  <c:v>85.454545454545467</c:v>
                </c:pt>
                <c:pt idx="8">
                  <c:v>82.00883838383794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D-D27D-4672-A817-F1A96449F0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7758976"/>
        <c:axId val="81154432"/>
      </c:scatterChart>
      <c:catAx>
        <c:axId val="137758976"/>
        <c:scaling>
          <c:orientation val="minMax"/>
        </c:scaling>
        <c:delete val="0"/>
        <c:axPos val="b"/>
        <c:majorGridlines>
          <c:spPr>
            <a:ln>
              <a:solidFill>
                <a:schemeClr val="bg1">
                  <a:lumMod val="65000"/>
                </a:schemeClr>
              </a:solidFill>
            </a:ln>
          </c:spPr>
        </c:majorGridlines>
        <c:numFmt formatCode="General" sourceLinked="0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pt-PT"/>
          </a:p>
        </c:txPr>
        <c:crossAx val="81154432"/>
        <c:crosses val="autoZero"/>
        <c:auto val="1"/>
        <c:lblAlgn val="ctr"/>
        <c:lblOffset val="100"/>
        <c:noMultiLvlLbl val="0"/>
      </c:catAx>
      <c:valAx>
        <c:axId val="81154432"/>
        <c:scaling>
          <c:orientation val="minMax"/>
          <c:max val="100"/>
        </c:scaling>
        <c:delete val="0"/>
        <c:axPos val="l"/>
        <c:numFmt formatCode="0" sourceLinked="1"/>
        <c:majorTickMark val="out"/>
        <c:minorTickMark val="none"/>
        <c:tickLblPos val="nextTo"/>
        <c:crossAx val="137758976"/>
        <c:crosses val="autoZero"/>
        <c:crossBetween val="between"/>
        <c:majorUnit val="10"/>
      </c:valAx>
    </c:plotArea>
    <c:legend>
      <c:legendPos val="b"/>
      <c:layout>
        <c:manualLayout>
          <c:xMode val="edge"/>
          <c:yMode val="edge"/>
          <c:x val="0.12634061422334117"/>
          <c:y val="0.90983263888889065"/>
          <c:w val="0.74219885458921309"/>
          <c:h val="7.6938237673005491E-2"/>
        </c:manualLayout>
      </c:layout>
      <c:overlay val="0"/>
    </c:legend>
    <c:plotVisOnly val="1"/>
    <c:dispBlanksAs val="gap"/>
    <c:showDLblsOverMax val="0"/>
  </c:chart>
  <c:spPr>
    <a:noFill/>
    <a:ln>
      <a:noFill/>
    </a:ln>
    <a:effectLst>
      <a:outerShdw blurRad="50800" dist="50800" dir="5400000" algn="ctr" rotWithShape="0">
        <a:srgbClr val="000000">
          <a:alpha val="0"/>
        </a:srgbClr>
      </a:outerShdw>
    </a:effectLst>
  </c:spPr>
  <c:txPr>
    <a:bodyPr/>
    <a:lstStyle/>
    <a:p>
      <a:pPr>
        <a:defRPr sz="1200"/>
      </a:pPr>
      <a:endParaRPr lang="pt-PT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2144141489495249E-2"/>
          <c:y val="5.218216318785579E-2"/>
          <c:w val="0.87886653185350161"/>
          <c:h val="0.7245808991617983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'Gráficos Agr.'!$E$20</c:f>
              <c:strCache>
                <c:ptCount val="1"/>
                <c:pt idx="0">
                  <c:v>Pontos Fortes</c:v>
                </c:pt>
              </c:strCache>
            </c:strRef>
          </c:tx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'Gráficos Agr.'!$B$21:$B$23</c:f>
              <c:strCache>
                <c:ptCount val="3"/>
                <c:pt idx="0">
                  <c:v>Educação Pré-Escolar</c:v>
                </c:pt>
                <c:pt idx="1">
                  <c:v>1º CEB</c:v>
                </c:pt>
                <c:pt idx="2">
                  <c:v>2º e 3º CEB e Ensino Secundário</c:v>
                </c:pt>
              </c:strCache>
            </c:strRef>
          </c:cat>
          <c:val>
            <c:numRef>
              <c:f>'Gráficos Agr.'!$E$21:$E$23</c:f>
              <c:numCache>
                <c:formatCode>0.0%</c:formatCode>
                <c:ptCount val="3"/>
                <c:pt idx="0">
                  <c:v>1</c:v>
                </c:pt>
                <c:pt idx="1">
                  <c:v>0.93333333333333335</c:v>
                </c:pt>
                <c:pt idx="2">
                  <c:v>0.84722222222222221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2D-46B7-B9BB-4F2E1FAA442F}"/>
            </c:ext>
          </c:extLst>
        </c:ser>
        <c:ser>
          <c:idx val="1"/>
          <c:order val="1"/>
          <c:tx>
            <c:strRef>
              <c:f>'Gráficos Agr.'!$F$20</c:f>
              <c:strCache>
                <c:ptCount val="1"/>
                <c:pt idx="0">
                  <c:v>Oportunidades de Melhoria</c:v>
                </c:pt>
              </c:strCache>
            </c:strRef>
          </c:tx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'Gráficos Agr.'!$B$21:$B$23</c:f>
              <c:strCache>
                <c:ptCount val="3"/>
                <c:pt idx="0">
                  <c:v>Educação Pré-Escolar</c:v>
                </c:pt>
                <c:pt idx="1">
                  <c:v>1º CEB</c:v>
                </c:pt>
                <c:pt idx="2">
                  <c:v>2º e 3º CEB e Ensino Secundário</c:v>
                </c:pt>
              </c:strCache>
            </c:strRef>
          </c:cat>
          <c:val>
            <c:numRef>
              <c:f>'Gráficos Agr.'!$F$21:$F$23</c:f>
              <c:numCache>
                <c:formatCode>0.0%</c:formatCode>
                <c:ptCount val="3"/>
                <c:pt idx="0">
                  <c:v>0</c:v>
                </c:pt>
                <c:pt idx="1">
                  <c:v>6.666666666666668E-2</c:v>
                </c:pt>
                <c:pt idx="2">
                  <c:v>0.15277777777777779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2D-46B7-B9BB-4F2E1FAA44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5050880"/>
        <c:axId val="85203584"/>
      </c:barChart>
      <c:catAx>
        <c:axId val="8505088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85203584"/>
        <c:crosses val="autoZero"/>
        <c:auto val="1"/>
        <c:lblAlgn val="ctr"/>
        <c:lblOffset val="100"/>
        <c:noMultiLvlLbl val="0"/>
      </c:catAx>
      <c:valAx>
        <c:axId val="85203584"/>
        <c:scaling>
          <c:orientation val="minMax"/>
          <c:max val="1"/>
        </c:scaling>
        <c:delete val="0"/>
        <c:axPos val="l"/>
        <c:numFmt formatCode="0%" sourceLinked="0"/>
        <c:majorTickMark val="out"/>
        <c:minorTickMark val="none"/>
        <c:tickLblPos val="nextTo"/>
        <c:crossAx val="85050880"/>
        <c:crosses val="autoZero"/>
        <c:crossBetween val="between"/>
        <c:majorUnit val="0.1"/>
      </c:valAx>
      <c:spPr>
        <a:noFill/>
        <a:ln w="25400">
          <a:noFill/>
        </a:ln>
        <a:effectLst>
          <a:outerShdw blurRad="50800" dist="50800" dir="5400000" algn="ctr" rotWithShape="0">
            <a:schemeClr val="bg1"/>
          </a:outerShdw>
        </a:effectLst>
      </c:spPr>
    </c:plotArea>
    <c:legend>
      <c:legendPos val="b"/>
      <c:layout>
        <c:manualLayout>
          <c:xMode val="edge"/>
          <c:yMode val="edge"/>
          <c:x val="0.22810055581897962"/>
          <c:y val="0.89636667214510901"/>
          <c:w val="0.58338497362781849"/>
          <c:h val="8.4657834203308857E-2"/>
        </c:manualLayout>
      </c:layout>
      <c:overlay val="0"/>
      <c:spPr>
        <a:ln>
          <a:noFill/>
        </a:ln>
      </c:sp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/>
      </a:pPr>
      <a:endParaRPr lang="pt-PT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6431694402893834E-2"/>
          <c:y val="7.1514318100278126E-2"/>
          <c:w val="0.91885477509374169"/>
          <c:h val="0.8066952734631638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MAL!$D$8</c:f>
              <c:strCache>
                <c:ptCount val="1"/>
                <c:pt idx="0">
                  <c:v>Alunos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C6D9F1"/>
              </a:solidFill>
            </c:spPr>
            <c:extLst>
              <c:ext xmlns:c16="http://schemas.microsoft.com/office/drawing/2014/chart" uri="{C3380CC4-5D6E-409C-BE32-E72D297353CC}">
                <c16:uniqueId val="{00000000-18E0-467D-AC19-A4781C0F342A}"/>
              </c:ext>
            </c:extLst>
          </c:dPt>
          <c:dPt>
            <c:idx val="1"/>
            <c:invertIfNegative val="0"/>
            <c:bubble3D val="0"/>
            <c:spPr>
              <a:solidFill>
                <a:srgbClr val="558ED5"/>
              </a:solidFill>
            </c:spPr>
            <c:extLst>
              <c:ext xmlns:c16="http://schemas.microsoft.com/office/drawing/2014/chart" uri="{C3380CC4-5D6E-409C-BE32-E72D297353CC}">
                <c16:uniqueId val="{00000001-18E0-467D-AC19-A4781C0F342A}"/>
              </c:ext>
            </c:extLst>
          </c:dPt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MAL!$C$10:$C$11</c:f>
              <c:strCache>
                <c:ptCount val="2"/>
                <c:pt idx="0">
                  <c:v>1º CEB - 4º ano</c:v>
                </c:pt>
                <c:pt idx="1">
                  <c:v>2º e 3º CEB e Ensino Sec.</c:v>
                </c:pt>
              </c:strCache>
            </c:strRef>
          </c:cat>
          <c:val>
            <c:numRef>
              <c:f>MAL!$D$10:$D$11</c:f>
              <c:numCache>
                <c:formatCode>0</c:formatCode>
                <c:ptCount val="2"/>
                <c:pt idx="0">
                  <c:v>93</c:v>
                </c:pt>
                <c:pt idx="1">
                  <c:v>80.005988023951659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8E0-467D-AC19-A4781C0F34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40"/>
        <c:axId val="81177984"/>
        <c:axId val="83250560"/>
      </c:barChart>
      <c:catAx>
        <c:axId val="81177984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/>
            </a:pPr>
            <a:endParaRPr lang="pt-PT"/>
          </a:p>
        </c:txPr>
        <c:crossAx val="83250560"/>
        <c:crosses val="autoZero"/>
        <c:auto val="1"/>
        <c:lblAlgn val="ctr"/>
        <c:lblOffset val="100"/>
        <c:noMultiLvlLbl val="0"/>
      </c:catAx>
      <c:valAx>
        <c:axId val="83250560"/>
        <c:scaling>
          <c:orientation val="minMax"/>
          <c:max val="100"/>
          <c:min val="0"/>
        </c:scaling>
        <c:delete val="0"/>
        <c:axPos val="l"/>
        <c:majorGridlines>
          <c:spPr>
            <a:ln>
              <a:solidFill>
                <a:srgbClr val="4F81BD">
                  <a:lumMod val="50000"/>
                  <a:alpha val="0"/>
                </a:srgbClr>
              </a:solidFill>
            </a:ln>
            <a:effectLst>
              <a:outerShdw blurRad="63500" sx="1000" sy="1000" algn="ctr" rotWithShape="0">
                <a:srgbClr val="000000">
                  <a:alpha val="0"/>
                </a:srgbClr>
              </a:outerShdw>
            </a:effectLst>
          </c:spPr>
        </c:majorGridlines>
        <c:numFmt formatCode="0" sourceLinked="1"/>
        <c:majorTickMark val="none"/>
        <c:minorTickMark val="none"/>
        <c:tickLblPos val="nextTo"/>
        <c:crossAx val="81177984"/>
        <c:crosses val="autoZero"/>
        <c:crossBetween val="between"/>
        <c:majorUnit val="10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/>
      </a:pPr>
      <a:endParaRPr lang="pt-PT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2144141489495249E-2"/>
          <c:y val="5.218216318785579E-2"/>
          <c:w val="0.87886653185350161"/>
          <c:h val="0.743484886969774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'Gráficos Agr.'!$G$20</c:f>
              <c:strCache>
                <c:ptCount val="1"/>
                <c:pt idx="0">
                  <c:v>Pontos Fortes</c:v>
                </c:pt>
              </c:strCache>
            </c:strRef>
          </c:tx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'Gráficos Agr.'!$B$22:$B$23</c:f>
              <c:strCache>
                <c:ptCount val="2"/>
                <c:pt idx="0">
                  <c:v>1º CEB</c:v>
                </c:pt>
                <c:pt idx="1">
                  <c:v>2º e 3º CEB e Ensino Secundário</c:v>
                </c:pt>
              </c:strCache>
            </c:strRef>
          </c:cat>
          <c:val>
            <c:numRef>
              <c:f>'Gráficos Agr.'!$G$22:$G$23</c:f>
              <c:numCache>
                <c:formatCode>0.0%</c:formatCode>
                <c:ptCount val="2"/>
                <c:pt idx="0">
                  <c:v>1</c:v>
                </c:pt>
                <c:pt idx="1">
                  <c:v>0.86363636363636354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C8-4FD6-8B2E-64C9E8116A93}"/>
            </c:ext>
          </c:extLst>
        </c:ser>
        <c:ser>
          <c:idx val="1"/>
          <c:order val="1"/>
          <c:tx>
            <c:strRef>
              <c:f>'Gráficos Agr.'!$H$20</c:f>
              <c:strCache>
                <c:ptCount val="1"/>
                <c:pt idx="0">
                  <c:v>Oportunidades de Melhoria</c:v>
                </c:pt>
              </c:strCache>
            </c:strRef>
          </c:tx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'Gráficos Agr.'!$B$22:$B$23</c:f>
              <c:strCache>
                <c:ptCount val="2"/>
                <c:pt idx="0">
                  <c:v>1º CEB</c:v>
                </c:pt>
                <c:pt idx="1">
                  <c:v>2º e 3º CEB e Ensino Secundário</c:v>
                </c:pt>
              </c:strCache>
            </c:strRef>
          </c:cat>
          <c:val>
            <c:numRef>
              <c:f>'Gráficos Agr.'!$H$22:$H$23</c:f>
              <c:numCache>
                <c:formatCode>0%</c:formatCode>
                <c:ptCount val="2"/>
                <c:pt idx="0">
                  <c:v>0</c:v>
                </c:pt>
                <c:pt idx="1">
                  <c:v>0.13636363636363635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8C8-4FD6-8B2E-64C9E8116A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4694528"/>
        <c:axId val="84696064"/>
      </c:barChart>
      <c:catAx>
        <c:axId val="8469452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84696064"/>
        <c:crosses val="autoZero"/>
        <c:auto val="1"/>
        <c:lblAlgn val="ctr"/>
        <c:lblOffset val="100"/>
        <c:noMultiLvlLbl val="0"/>
      </c:catAx>
      <c:valAx>
        <c:axId val="84696064"/>
        <c:scaling>
          <c:orientation val="minMax"/>
          <c:max val="1"/>
        </c:scaling>
        <c:delete val="0"/>
        <c:axPos val="l"/>
        <c:numFmt formatCode="0%" sourceLinked="0"/>
        <c:majorTickMark val="out"/>
        <c:minorTickMark val="none"/>
        <c:tickLblPos val="nextTo"/>
        <c:crossAx val="84694528"/>
        <c:crosses val="autoZero"/>
        <c:crossBetween val="between"/>
        <c:majorUnit val="0.1"/>
      </c:valAx>
      <c:spPr>
        <a:noFill/>
        <a:ln w="25400">
          <a:noFill/>
        </a:ln>
        <a:effectLst>
          <a:outerShdw blurRad="50800" dist="50800" dir="5400000" algn="ctr" rotWithShape="0">
            <a:schemeClr val="bg1"/>
          </a:outerShdw>
        </a:effectLst>
      </c:spPr>
    </c:plotArea>
    <c:legend>
      <c:legendPos val="b"/>
      <c:layout>
        <c:manualLayout>
          <c:xMode val="edge"/>
          <c:yMode val="edge"/>
          <c:x val="0.23073594915143492"/>
          <c:y val="0.9153420042134206"/>
          <c:w val="0.58338497362781849"/>
          <c:h val="8.4657834203308857E-2"/>
        </c:manualLayout>
      </c:layout>
      <c:overlay val="0"/>
      <c:spPr>
        <a:ln>
          <a:noFill/>
        </a:ln>
      </c:sp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/>
      </a:pPr>
      <a:endParaRPr lang="pt-PT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6431694402893834E-2"/>
          <c:y val="7.1514318100278126E-2"/>
          <c:w val="0.91885477509374169"/>
          <c:h val="0.8066952734631642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MEE!$D$9</c:f>
              <c:strCache>
                <c:ptCount val="1"/>
                <c:pt idx="0">
                  <c:v>EE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C6D9F1"/>
              </a:solidFill>
            </c:spPr>
            <c:extLst>
              <c:ext xmlns:c16="http://schemas.microsoft.com/office/drawing/2014/chart" uri="{C3380CC4-5D6E-409C-BE32-E72D297353CC}">
                <c16:uniqueId val="{00000000-E639-4098-9234-06874722C6FA}"/>
              </c:ext>
            </c:extLst>
          </c:dPt>
          <c:dPt>
            <c:idx val="1"/>
            <c:invertIfNegative val="0"/>
            <c:bubble3D val="0"/>
            <c:spPr>
              <a:solidFill>
                <a:srgbClr val="558ED5"/>
              </a:solidFill>
            </c:spPr>
            <c:extLst>
              <c:ext xmlns:c16="http://schemas.microsoft.com/office/drawing/2014/chart" uri="{C3380CC4-5D6E-409C-BE32-E72D297353CC}">
                <c16:uniqueId val="{00000001-E639-4098-9234-06874722C6FA}"/>
              </c:ext>
            </c:extLst>
          </c:dPt>
          <c:dPt>
            <c:idx val="2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2-E639-4098-9234-06874722C6FA}"/>
              </c:ext>
            </c:extLst>
          </c:dPt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MEE!$C$10:$C$12</c:f>
              <c:strCache>
                <c:ptCount val="3"/>
                <c:pt idx="0">
                  <c:v>Educação pré-escolar</c:v>
                </c:pt>
                <c:pt idx="1">
                  <c:v>1º CEB</c:v>
                </c:pt>
                <c:pt idx="2">
                  <c:v>2º e 3º CEB e Ensino Sec.</c:v>
                </c:pt>
              </c:strCache>
            </c:strRef>
          </c:cat>
          <c:val>
            <c:numRef>
              <c:f>MEE!$D$10:$D$12</c:f>
              <c:numCache>
                <c:formatCode>0</c:formatCode>
                <c:ptCount val="3"/>
                <c:pt idx="0">
                  <c:v>91</c:v>
                </c:pt>
                <c:pt idx="1">
                  <c:v>82.735751295336783</c:v>
                </c:pt>
                <c:pt idx="2">
                  <c:v>80.404761904761898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639-4098-9234-06874722C6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40"/>
        <c:axId val="89388544"/>
        <c:axId val="89631360"/>
      </c:barChart>
      <c:catAx>
        <c:axId val="89388544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/>
            </a:pPr>
            <a:endParaRPr lang="pt-PT"/>
          </a:p>
        </c:txPr>
        <c:crossAx val="89631360"/>
        <c:crosses val="autoZero"/>
        <c:auto val="1"/>
        <c:lblAlgn val="ctr"/>
        <c:lblOffset val="100"/>
        <c:noMultiLvlLbl val="0"/>
      </c:catAx>
      <c:valAx>
        <c:axId val="89631360"/>
        <c:scaling>
          <c:orientation val="minMax"/>
          <c:max val="100"/>
          <c:min val="0"/>
        </c:scaling>
        <c:delete val="0"/>
        <c:axPos val="l"/>
        <c:majorGridlines>
          <c:spPr>
            <a:ln>
              <a:solidFill>
                <a:srgbClr val="4F81BD">
                  <a:lumMod val="50000"/>
                  <a:alpha val="0"/>
                </a:srgbClr>
              </a:solidFill>
            </a:ln>
            <a:effectLst>
              <a:outerShdw blurRad="63500" sx="1000" sy="1000" algn="ctr" rotWithShape="0">
                <a:srgbClr val="000000">
                  <a:alpha val="0"/>
                </a:srgbClr>
              </a:outerShdw>
            </a:effectLst>
          </c:spPr>
        </c:majorGridlines>
        <c:numFmt formatCode="0" sourceLinked="1"/>
        <c:majorTickMark val="none"/>
        <c:minorTickMark val="none"/>
        <c:tickLblPos val="nextTo"/>
        <c:crossAx val="89388544"/>
        <c:crosses val="autoZero"/>
        <c:crossBetween val="between"/>
        <c:majorUnit val="10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/>
      </a:pPr>
      <a:endParaRPr lang="pt-PT"/>
    </a:p>
  </c:txPr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6796B3-AFFE-41D5-8B59-3A85B520221D}" type="doc">
      <dgm:prSet loTypeId="urn:microsoft.com/office/officeart/2005/8/layout/lProcess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pt-PT"/>
        </a:p>
      </dgm:t>
    </dgm:pt>
    <dgm:pt modelId="{4CF29F7E-0DBE-4B68-A2AC-E004AF576EAE}">
      <dgm:prSet phldrT="[Text]"/>
      <dgm:spPr>
        <a:xfrm>
          <a:off x="0" y="0"/>
          <a:ext cx="1578045" cy="3636805"/>
        </a:xfrm>
        <a:solidFill>
          <a:srgbClr val="1F497D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pt-PT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EDBD4349-F455-43ED-B58E-E81B8469B8B1}" type="parTrans" cxnId="{84118418-6FA7-4EF7-A78D-FF97E8A2BA7C}">
      <dgm:prSet/>
      <dgm:spPr/>
      <dgm:t>
        <a:bodyPr/>
        <a:lstStyle/>
        <a:p>
          <a:endParaRPr lang="pt-PT"/>
        </a:p>
      </dgm:t>
    </dgm:pt>
    <dgm:pt modelId="{8F93A3D0-BABD-4DE5-BE99-887304955D6C}" type="sibTrans" cxnId="{84118418-6FA7-4EF7-A78D-FF97E8A2BA7C}">
      <dgm:prSet/>
      <dgm:spPr/>
      <dgm:t>
        <a:bodyPr/>
        <a:lstStyle/>
        <a:p>
          <a:endParaRPr lang="pt-PT"/>
        </a:p>
      </dgm:t>
    </dgm:pt>
    <dgm:pt modelId="{2E2E5FCA-0019-4984-B162-5F28EDBF20E8}">
      <dgm:prSet phldrT="[Text]" custT="1"/>
      <dgm:spPr>
        <a:xfrm>
          <a:off x="158411" y="1091041"/>
          <a:ext cx="1262436" cy="2363923"/>
        </a:xfrm>
        <a:solidFill>
          <a:srgbClr val="1F497D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EEECE1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pt-PT" sz="1200" b="1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1. </a:t>
          </a:r>
        </a:p>
        <a:p>
          <a:r>
            <a:rPr lang="pt-PT" sz="1200" b="1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Liderança</a:t>
          </a:r>
        </a:p>
      </dgm:t>
    </dgm:pt>
    <dgm:pt modelId="{A2EC2D92-E8D1-4A3D-B8CC-839719D98151}" type="parTrans" cxnId="{A809EB0D-93C6-48D5-9A4E-C4584441F1E0}">
      <dgm:prSet/>
      <dgm:spPr/>
      <dgm:t>
        <a:bodyPr/>
        <a:lstStyle/>
        <a:p>
          <a:endParaRPr lang="pt-PT"/>
        </a:p>
      </dgm:t>
    </dgm:pt>
    <dgm:pt modelId="{277D7F25-3741-4834-88F5-B7E2B7600D4D}" type="sibTrans" cxnId="{A809EB0D-93C6-48D5-9A4E-C4584441F1E0}">
      <dgm:prSet/>
      <dgm:spPr/>
      <dgm:t>
        <a:bodyPr/>
        <a:lstStyle/>
        <a:p>
          <a:endParaRPr lang="pt-PT"/>
        </a:p>
      </dgm:t>
    </dgm:pt>
    <dgm:pt modelId="{C77300E0-60FE-41AD-B8AC-947DE9ACA4E3}">
      <dgm:prSet phldrT="[Text]" custT="1"/>
      <dgm:spPr>
        <a:xfrm>
          <a:off x="1697005" y="0"/>
          <a:ext cx="1578045" cy="3636805"/>
        </a:xfrm>
        <a:solidFill>
          <a:srgbClr val="1F497D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pt-PT" sz="9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DDFAF91F-73DC-4CCE-BAB4-3DC67A6C0DFB}" type="parTrans" cxnId="{E5786F28-BB62-4F90-A592-4AF69DA8E559}">
      <dgm:prSet/>
      <dgm:spPr/>
      <dgm:t>
        <a:bodyPr/>
        <a:lstStyle/>
        <a:p>
          <a:endParaRPr lang="pt-PT"/>
        </a:p>
      </dgm:t>
    </dgm:pt>
    <dgm:pt modelId="{1D4E4931-0F34-4486-89BA-7DBCED0E5014}" type="sibTrans" cxnId="{E5786F28-BB62-4F90-A592-4AF69DA8E559}">
      <dgm:prSet/>
      <dgm:spPr/>
      <dgm:t>
        <a:bodyPr/>
        <a:lstStyle/>
        <a:p>
          <a:endParaRPr lang="pt-PT"/>
        </a:p>
      </dgm:t>
    </dgm:pt>
    <dgm:pt modelId="{EF69B781-0CC5-4286-8FD5-D38A617E507B}">
      <dgm:prSet phldrT="[Text]" custT="1"/>
      <dgm:spPr>
        <a:xfrm>
          <a:off x="1854809" y="1091352"/>
          <a:ext cx="1262436" cy="714486"/>
        </a:xfrm>
        <a:solidFill>
          <a:srgbClr val="1F497D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EEECE1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pt-PT" sz="1200" b="1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3. </a:t>
          </a:r>
          <a:br>
            <a:rPr lang="pt-PT" sz="1200" b="1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</a:br>
          <a:r>
            <a:rPr lang="pt-PT" sz="1200" b="1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Pessoas</a:t>
          </a:r>
        </a:p>
      </dgm:t>
    </dgm:pt>
    <dgm:pt modelId="{22D038FA-BCCC-4F02-89C4-2E261E001BA9}" type="parTrans" cxnId="{B48D41A2-7CC7-4668-8DC4-4488BCB575AB}">
      <dgm:prSet/>
      <dgm:spPr/>
      <dgm:t>
        <a:bodyPr/>
        <a:lstStyle/>
        <a:p>
          <a:endParaRPr lang="pt-PT"/>
        </a:p>
      </dgm:t>
    </dgm:pt>
    <dgm:pt modelId="{77BF96DA-31A7-4073-B4AB-6B63DD695D10}" type="sibTrans" cxnId="{B48D41A2-7CC7-4668-8DC4-4488BCB575AB}">
      <dgm:prSet/>
      <dgm:spPr/>
      <dgm:t>
        <a:bodyPr/>
        <a:lstStyle/>
        <a:p>
          <a:endParaRPr lang="pt-PT"/>
        </a:p>
      </dgm:t>
    </dgm:pt>
    <dgm:pt modelId="{FE99FD11-5FCD-45B7-B386-41913BB91820}">
      <dgm:prSet phldrT="[Text]" custT="1"/>
      <dgm:spPr>
        <a:xfrm>
          <a:off x="1854809" y="1915759"/>
          <a:ext cx="1262436" cy="714486"/>
        </a:xfrm>
        <a:solidFill>
          <a:srgbClr val="1F497D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EEECE1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pt-PT" sz="1200" b="1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2. </a:t>
          </a:r>
          <a:br>
            <a:rPr lang="pt-PT" sz="1200" b="1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</a:br>
          <a:r>
            <a:rPr lang="pt-PT" sz="1200" b="1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Planeamento e Estratégia</a:t>
          </a:r>
        </a:p>
      </dgm:t>
    </dgm:pt>
    <dgm:pt modelId="{F03CEBB5-4C23-4D40-9EC3-215E80D9CDA8}" type="parTrans" cxnId="{B01F6F69-C985-4411-8426-4BBB72BA697B}">
      <dgm:prSet/>
      <dgm:spPr/>
      <dgm:t>
        <a:bodyPr/>
        <a:lstStyle/>
        <a:p>
          <a:endParaRPr lang="pt-PT"/>
        </a:p>
      </dgm:t>
    </dgm:pt>
    <dgm:pt modelId="{C908A667-7F05-46C5-9F9F-B447D6E729EF}" type="sibTrans" cxnId="{B01F6F69-C985-4411-8426-4BBB72BA697B}">
      <dgm:prSet/>
      <dgm:spPr/>
      <dgm:t>
        <a:bodyPr/>
        <a:lstStyle/>
        <a:p>
          <a:endParaRPr lang="pt-PT"/>
        </a:p>
      </dgm:t>
    </dgm:pt>
    <dgm:pt modelId="{F4EB6277-D5BC-4D4B-BE37-ED17521F4FBA}">
      <dgm:prSet phldrT="[Text]" custT="1"/>
      <dgm:spPr>
        <a:xfrm>
          <a:off x="3551208" y="1091041"/>
          <a:ext cx="1262436" cy="2363923"/>
        </a:xfrm>
        <a:solidFill>
          <a:srgbClr val="1F497D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EEECE1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pt-PT" sz="1200" b="1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5. </a:t>
          </a:r>
        </a:p>
        <a:p>
          <a:r>
            <a:rPr lang="pt-PT" sz="1200" b="1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Processos</a:t>
          </a:r>
        </a:p>
      </dgm:t>
    </dgm:pt>
    <dgm:pt modelId="{E58C7975-750A-4132-BEA7-6A43F73446C9}" type="parTrans" cxnId="{D1D69430-F41A-40B3-B25C-550E6A6C85CC}">
      <dgm:prSet/>
      <dgm:spPr/>
      <dgm:t>
        <a:bodyPr/>
        <a:lstStyle/>
        <a:p>
          <a:endParaRPr lang="pt-PT"/>
        </a:p>
      </dgm:t>
    </dgm:pt>
    <dgm:pt modelId="{36B33CA1-0C13-4882-AAB3-724A9F0735D4}" type="sibTrans" cxnId="{D1D69430-F41A-40B3-B25C-550E6A6C85CC}">
      <dgm:prSet/>
      <dgm:spPr/>
      <dgm:t>
        <a:bodyPr/>
        <a:lstStyle/>
        <a:p>
          <a:endParaRPr lang="pt-PT"/>
        </a:p>
      </dgm:t>
    </dgm:pt>
    <dgm:pt modelId="{E65D7BB3-3760-45CA-B33E-81B328013884}">
      <dgm:prSet phldrT="[Text]" custT="1"/>
      <dgm:spPr>
        <a:xfrm>
          <a:off x="1854809" y="2740167"/>
          <a:ext cx="1262436" cy="714486"/>
        </a:xfrm>
        <a:solidFill>
          <a:srgbClr val="1F497D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EEECE1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pt-PT" sz="1200" b="1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4. </a:t>
          </a:r>
          <a:br>
            <a:rPr lang="pt-PT" sz="1200" b="1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</a:br>
          <a:r>
            <a:rPr lang="pt-PT" sz="1200" b="1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Parcerias e Recursos </a:t>
          </a:r>
        </a:p>
      </dgm:t>
    </dgm:pt>
    <dgm:pt modelId="{9006838A-77E5-4C59-A1F8-DAFD114BA441}" type="parTrans" cxnId="{E23E3740-90F6-4851-86AC-2F1A71156A4B}">
      <dgm:prSet/>
      <dgm:spPr/>
      <dgm:t>
        <a:bodyPr/>
        <a:lstStyle/>
        <a:p>
          <a:endParaRPr lang="pt-PT"/>
        </a:p>
      </dgm:t>
    </dgm:pt>
    <dgm:pt modelId="{D149990F-71F6-4BF1-A366-813DC7FB71DC}" type="sibTrans" cxnId="{E23E3740-90F6-4851-86AC-2F1A71156A4B}">
      <dgm:prSet/>
      <dgm:spPr/>
      <dgm:t>
        <a:bodyPr/>
        <a:lstStyle/>
        <a:p>
          <a:endParaRPr lang="pt-PT"/>
        </a:p>
      </dgm:t>
    </dgm:pt>
    <dgm:pt modelId="{E1ACB3BC-6640-4D5A-9D85-063CDE7E686E}">
      <dgm:prSet phldrT="[Text]" custT="1"/>
      <dgm:spPr>
        <a:xfrm>
          <a:off x="3393403" y="0"/>
          <a:ext cx="1578045" cy="3636805"/>
        </a:xfrm>
        <a:solidFill>
          <a:srgbClr val="1F497D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pt-PT" sz="9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E7547106-4D59-4B7A-A63D-CF83A71AA986}" type="parTrans" cxnId="{2050639C-4118-4066-ABEE-C723D837EC7B}">
      <dgm:prSet/>
      <dgm:spPr/>
      <dgm:t>
        <a:bodyPr/>
        <a:lstStyle/>
        <a:p>
          <a:endParaRPr lang="pt-PT"/>
        </a:p>
      </dgm:t>
    </dgm:pt>
    <dgm:pt modelId="{03E8B401-8E53-421B-8617-73785113A35A}" type="sibTrans" cxnId="{2050639C-4118-4066-ABEE-C723D837EC7B}">
      <dgm:prSet/>
      <dgm:spPr/>
      <dgm:t>
        <a:bodyPr/>
        <a:lstStyle/>
        <a:p>
          <a:endParaRPr lang="pt-PT"/>
        </a:p>
      </dgm:t>
    </dgm:pt>
    <dgm:pt modelId="{468294DB-989D-45D0-B690-424262391513}" type="pres">
      <dgm:prSet presAssocID="{DE6796B3-AFFE-41D5-8B59-3A85B520221D}" presName="theList" presStyleCnt="0">
        <dgm:presLayoutVars>
          <dgm:dir/>
          <dgm:animLvl val="lvl"/>
          <dgm:resizeHandles val="exact"/>
        </dgm:presLayoutVars>
      </dgm:prSet>
      <dgm:spPr/>
    </dgm:pt>
    <dgm:pt modelId="{639B5B3A-F86D-4B6A-AD76-05EFA432D78E}" type="pres">
      <dgm:prSet presAssocID="{4CF29F7E-0DBE-4B68-A2AC-E004AF576EAE}" presName="compNode" presStyleCnt="0"/>
      <dgm:spPr/>
    </dgm:pt>
    <dgm:pt modelId="{E402AB0E-1E6C-4C94-8ACB-FD5D2D7F7B4D}" type="pres">
      <dgm:prSet presAssocID="{4CF29F7E-0DBE-4B68-A2AC-E004AF576EAE}" presName="aNode" presStyleLbl="bgShp" presStyleIdx="0" presStyleCnt="3" custLinFactNeighborX="-1851" custLinFactNeighborY="311"/>
      <dgm:spPr>
        <a:prstGeom prst="roundRect">
          <a:avLst>
            <a:gd name="adj" fmla="val 10000"/>
          </a:avLst>
        </a:prstGeom>
      </dgm:spPr>
    </dgm:pt>
    <dgm:pt modelId="{D43C5386-02BE-418C-BA62-40F8AC87D363}" type="pres">
      <dgm:prSet presAssocID="{4CF29F7E-0DBE-4B68-A2AC-E004AF576EAE}" presName="textNode" presStyleLbl="bgShp" presStyleIdx="0" presStyleCnt="3"/>
      <dgm:spPr/>
    </dgm:pt>
    <dgm:pt modelId="{E99CA516-35C9-41F7-8951-B26D00C00544}" type="pres">
      <dgm:prSet presAssocID="{4CF29F7E-0DBE-4B68-A2AC-E004AF576EAE}" presName="compChildNode" presStyleCnt="0"/>
      <dgm:spPr/>
    </dgm:pt>
    <dgm:pt modelId="{F4388A50-ADAF-4045-BC82-33BA8CBECFAD}" type="pres">
      <dgm:prSet presAssocID="{4CF29F7E-0DBE-4B68-A2AC-E004AF576EAE}" presName="theInnerList" presStyleCnt="0"/>
      <dgm:spPr/>
    </dgm:pt>
    <dgm:pt modelId="{06C64237-8A57-4EC4-8CF3-C8F40A71D098}" type="pres">
      <dgm:prSet presAssocID="{2E2E5FCA-0019-4984-B162-5F28EDBF20E8}" presName="childNode" presStyleLbl="node1" presStyleIdx="0" presStyleCnt="5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</dgm:pt>
    <dgm:pt modelId="{03D6B3E6-6107-4A36-B584-B1C0728778B0}" type="pres">
      <dgm:prSet presAssocID="{4CF29F7E-0DBE-4B68-A2AC-E004AF576EAE}" presName="aSpace" presStyleCnt="0"/>
      <dgm:spPr/>
    </dgm:pt>
    <dgm:pt modelId="{D82615D3-28BC-4881-B91E-36CC8BEC6E57}" type="pres">
      <dgm:prSet presAssocID="{C77300E0-60FE-41AD-B8AC-947DE9ACA4E3}" presName="compNode" presStyleCnt="0"/>
      <dgm:spPr/>
    </dgm:pt>
    <dgm:pt modelId="{7E4649AB-987A-4DC9-8376-B80C7B19E3DD}" type="pres">
      <dgm:prSet presAssocID="{C77300E0-60FE-41AD-B8AC-947DE9ACA4E3}" presName="aNode" presStyleLbl="bgShp" presStyleIdx="1" presStyleCnt="3"/>
      <dgm:spPr>
        <a:prstGeom prst="roundRect">
          <a:avLst>
            <a:gd name="adj" fmla="val 10000"/>
          </a:avLst>
        </a:prstGeom>
      </dgm:spPr>
    </dgm:pt>
    <dgm:pt modelId="{FE7FD89F-FFE3-48AD-8DC7-513203314667}" type="pres">
      <dgm:prSet presAssocID="{C77300E0-60FE-41AD-B8AC-947DE9ACA4E3}" presName="textNode" presStyleLbl="bgShp" presStyleIdx="1" presStyleCnt="3"/>
      <dgm:spPr/>
    </dgm:pt>
    <dgm:pt modelId="{74E90F0C-72AB-43F2-BB70-A426DC2CD174}" type="pres">
      <dgm:prSet presAssocID="{C77300E0-60FE-41AD-B8AC-947DE9ACA4E3}" presName="compChildNode" presStyleCnt="0"/>
      <dgm:spPr/>
    </dgm:pt>
    <dgm:pt modelId="{D361393A-C1F2-4B58-B4DD-E63F4AD0B474}" type="pres">
      <dgm:prSet presAssocID="{C77300E0-60FE-41AD-B8AC-947DE9ACA4E3}" presName="theInnerList" presStyleCnt="0"/>
      <dgm:spPr/>
    </dgm:pt>
    <dgm:pt modelId="{369A6194-49A5-47B5-81AB-8CA5974EDF85}" type="pres">
      <dgm:prSet presAssocID="{EF69B781-0CC5-4286-8FD5-D38A617E507B}" presName="childNode" presStyleLbl="node1" presStyleIdx="1" presStyleCnt="5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</dgm:pt>
    <dgm:pt modelId="{705E0045-A1E0-4B5D-B565-DB4A50FE8676}" type="pres">
      <dgm:prSet presAssocID="{EF69B781-0CC5-4286-8FD5-D38A617E507B}" presName="aSpace2" presStyleCnt="0"/>
      <dgm:spPr/>
    </dgm:pt>
    <dgm:pt modelId="{C08D7A94-66F2-4465-8619-EDFD15000429}" type="pres">
      <dgm:prSet presAssocID="{FE99FD11-5FCD-45B7-B386-41913BB91820}" presName="childNode" presStyleLbl="node1" presStyleIdx="2" presStyleCnt="5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</dgm:pt>
    <dgm:pt modelId="{69FA486F-016F-4359-A6B7-ED554E4D2A45}" type="pres">
      <dgm:prSet presAssocID="{FE99FD11-5FCD-45B7-B386-41913BB91820}" presName="aSpace2" presStyleCnt="0"/>
      <dgm:spPr/>
    </dgm:pt>
    <dgm:pt modelId="{1E0146BE-BB8E-4B4E-98C6-1A8BB6237D70}" type="pres">
      <dgm:prSet presAssocID="{E65D7BB3-3760-45CA-B33E-81B328013884}" presName="childNode" presStyleLbl="node1" presStyleIdx="3" presStyleCnt="5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</dgm:pt>
    <dgm:pt modelId="{EBDB2049-AB4F-41FA-99EA-31E748367D6D}" type="pres">
      <dgm:prSet presAssocID="{C77300E0-60FE-41AD-B8AC-947DE9ACA4E3}" presName="aSpace" presStyleCnt="0"/>
      <dgm:spPr/>
    </dgm:pt>
    <dgm:pt modelId="{07C6817C-B693-438E-9123-0365629149DC}" type="pres">
      <dgm:prSet presAssocID="{E1ACB3BC-6640-4D5A-9D85-063CDE7E686E}" presName="compNode" presStyleCnt="0"/>
      <dgm:spPr/>
    </dgm:pt>
    <dgm:pt modelId="{9784CE8D-475A-41F1-BB6B-068272A417A2}" type="pres">
      <dgm:prSet presAssocID="{E1ACB3BC-6640-4D5A-9D85-063CDE7E686E}" presName="aNode" presStyleLbl="bgShp" presStyleIdx="2" presStyleCnt="3"/>
      <dgm:spPr>
        <a:prstGeom prst="roundRect">
          <a:avLst>
            <a:gd name="adj" fmla="val 10000"/>
          </a:avLst>
        </a:prstGeom>
      </dgm:spPr>
    </dgm:pt>
    <dgm:pt modelId="{8B26CE20-8388-43A3-B9DC-02E0D46E8FC1}" type="pres">
      <dgm:prSet presAssocID="{E1ACB3BC-6640-4D5A-9D85-063CDE7E686E}" presName="textNode" presStyleLbl="bgShp" presStyleIdx="2" presStyleCnt="3"/>
      <dgm:spPr/>
    </dgm:pt>
    <dgm:pt modelId="{7079A103-2D35-49F3-9886-988E064D9518}" type="pres">
      <dgm:prSet presAssocID="{E1ACB3BC-6640-4D5A-9D85-063CDE7E686E}" presName="compChildNode" presStyleCnt="0"/>
      <dgm:spPr/>
    </dgm:pt>
    <dgm:pt modelId="{9BAFDA4B-C40E-4649-875D-C420AC7E458D}" type="pres">
      <dgm:prSet presAssocID="{E1ACB3BC-6640-4D5A-9D85-063CDE7E686E}" presName="theInnerList" presStyleCnt="0"/>
      <dgm:spPr/>
    </dgm:pt>
    <dgm:pt modelId="{38B810C3-D0F8-4179-A6FB-5E3DFF14228B}" type="pres">
      <dgm:prSet presAssocID="{F4EB6277-D5BC-4D4B-BE37-ED17521F4FBA}" presName="childNode" presStyleLbl="node1" presStyleIdx="4" presStyleCnt="5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</dgm:pt>
  </dgm:ptLst>
  <dgm:cxnLst>
    <dgm:cxn modelId="{A809EB0D-93C6-48D5-9A4E-C4584441F1E0}" srcId="{4CF29F7E-0DBE-4B68-A2AC-E004AF576EAE}" destId="{2E2E5FCA-0019-4984-B162-5F28EDBF20E8}" srcOrd="0" destOrd="0" parTransId="{A2EC2D92-E8D1-4A3D-B8CC-839719D98151}" sibTransId="{277D7F25-3741-4834-88F5-B7E2B7600D4D}"/>
    <dgm:cxn modelId="{E4944213-2389-43F4-98B3-2E38ADD970BC}" type="presOf" srcId="{2E2E5FCA-0019-4984-B162-5F28EDBF20E8}" destId="{06C64237-8A57-4EC4-8CF3-C8F40A71D098}" srcOrd="0" destOrd="0" presId="urn:microsoft.com/office/officeart/2005/8/layout/lProcess2"/>
    <dgm:cxn modelId="{84118418-6FA7-4EF7-A78D-FF97E8A2BA7C}" srcId="{DE6796B3-AFFE-41D5-8B59-3A85B520221D}" destId="{4CF29F7E-0DBE-4B68-A2AC-E004AF576EAE}" srcOrd="0" destOrd="0" parTransId="{EDBD4349-F455-43ED-B58E-E81B8469B8B1}" sibTransId="{8F93A3D0-BABD-4DE5-BE99-887304955D6C}"/>
    <dgm:cxn modelId="{E5786F28-BB62-4F90-A592-4AF69DA8E559}" srcId="{DE6796B3-AFFE-41D5-8B59-3A85B520221D}" destId="{C77300E0-60FE-41AD-B8AC-947DE9ACA4E3}" srcOrd="1" destOrd="0" parTransId="{DDFAF91F-73DC-4CCE-BAB4-3DC67A6C0DFB}" sibTransId="{1D4E4931-0F34-4486-89BA-7DBCED0E5014}"/>
    <dgm:cxn modelId="{11E4B428-A846-4E74-8FB2-FA9666AFA23C}" type="presOf" srcId="{C77300E0-60FE-41AD-B8AC-947DE9ACA4E3}" destId="{7E4649AB-987A-4DC9-8376-B80C7B19E3DD}" srcOrd="0" destOrd="0" presId="urn:microsoft.com/office/officeart/2005/8/layout/lProcess2"/>
    <dgm:cxn modelId="{D1D69430-F41A-40B3-B25C-550E6A6C85CC}" srcId="{E1ACB3BC-6640-4D5A-9D85-063CDE7E686E}" destId="{F4EB6277-D5BC-4D4B-BE37-ED17521F4FBA}" srcOrd="0" destOrd="0" parTransId="{E58C7975-750A-4132-BEA7-6A43F73446C9}" sibTransId="{36B33CA1-0C13-4882-AAB3-724A9F0735D4}"/>
    <dgm:cxn modelId="{5ACFDC3C-D0F3-496E-9641-FE5C33CF1631}" type="presOf" srcId="{4CF29F7E-0DBE-4B68-A2AC-E004AF576EAE}" destId="{D43C5386-02BE-418C-BA62-40F8AC87D363}" srcOrd="1" destOrd="0" presId="urn:microsoft.com/office/officeart/2005/8/layout/lProcess2"/>
    <dgm:cxn modelId="{E23E3740-90F6-4851-86AC-2F1A71156A4B}" srcId="{C77300E0-60FE-41AD-B8AC-947DE9ACA4E3}" destId="{E65D7BB3-3760-45CA-B33E-81B328013884}" srcOrd="2" destOrd="0" parTransId="{9006838A-77E5-4C59-A1F8-DAFD114BA441}" sibTransId="{D149990F-71F6-4BF1-A366-813DC7FB71DC}"/>
    <dgm:cxn modelId="{B01F6F69-C985-4411-8426-4BBB72BA697B}" srcId="{C77300E0-60FE-41AD-B8AC-947DE9ACA4E3}" destId="{FE99FD11-5FCD-45B7-B386-41913BB91820}" srcOrd="1" destOrd="0" parTransId="{F03CEBB5-4C23-4D40-9EC3-215E80D9CDA8}" sibTransId="{C908A667-7F05-46C5-9F9F-B447D6E729EF}"/>
    <dgm:cxn modelId="{98AFC44F-21D8-408E-9EE7-04987059F4A5}" type="presOf" srcId="{DE6796B3-AFFE-41D5-8B59-3A85B520221D}" destId="{468294DB-989D-45D0-B690-424262391513}" srcOrd="0" destOrd="0" presId="urn:microsoft.com/office/officeart/2005/8/layout/lProcess2"/>
    <dgm:cxn modelId="{0B5C4E70-F9FA-4BB1-8000-47F44D8999FC}" type="presOf" srcId="{4CF29F7E-0DBE-4B68-A2AC-E004AF576EAE}" destId="{E402AB0E-1E6C-4C94-8ACB-FD5D2D7F7B4D}" srcOrd="0" destOrd="0" presId="urn:microsoft.com/office/officeart/2005/8/layout/lProcess2"/>
    <dgm:cxn modelId="{C9EA8055-2AEB-4511-8001-1DE86BB249B1}" type="presOf" srcId="{E1ACB3BC-6640-4D5A-9D85-063CDE7E686E}" destId="{9784CE8D-475A-41F1-BB6B-068272A417A2}" srcOrd="0" destOrd="0" presId="urn:microsoft.com/office/officeart/2005/8/layout/lProcess2"/>
    <dgm:cxn modelId="{9B312D79-423B-48A9-8C15-DC63E2906764}" type="presOf" srcId="{C77300E0-60FE-41AD-B8AC-947DE9ACA4E3}" destId="{FE7FD89F-FFE3-48AD-8DC7-513203314667}" srcOrd="1" destOrd="0" presId="urn:microsoft.com/office/officeart/2005/8/layout/lProcess2"/>
    <dgm:cxn modelId="{2050639C-4118-4066-ABEE-C723D837EC7B}" srcId="{DE6796B3-AFFE-41D5-8B59-3A85B520221D}" destId="{E1ACB3BC-6640-4D5A-9D85-063CDE7E686E}" srcOrd="2" destOrd="0" parTransId="{E7547106-4D59-4B7A-A63D-CF83A71AA986}" sibTransId="{03E8B401-8E53-421B-8617-73785113A35A}"/>
    <dgm:cxn modelId="{B48D41A2-7CC7-4668-8DC4-4488BCB575AB}" srcId="{C77300E0-60FE-41AD-B8AC-947DE9ACA4E3}" destId="{EF69B781-0CC5-4286-8FD5-D38A617E507B}" srcOrd="0" destOrd="0" parTransId="{22D038FA-BCCC-4F02-89C4-2E261E001BA9}" sibTransId="{77BF96DA-31A7-4073-B4AB-6B63DD695D10}"/>
    <dgm:cxn modelId="{7A176CC3-28DD-4D05-9AFA-7D4EDD93F909}" type="presOf" srcId="{F4EB6277-D5BC-4D4B-BE37-ED17521F4FBA}" destId="{38B810C3-D0F8-4179-A6FB-5E3DFF14228B}" srcOrd="0" destOrd="0" presId="urn:microsoft.com/office/officeart/2005/8/layout/lProcess2"/>
    <dgm:cxn modelId="{1F8823C6-1ADE-4940-BC21-073FB03C7A89}" type="presOf" srcId="{FE99FD11-5FCD-45B7-B386-41913BB91820}" destId="{C08D7A94-66F2-4465-8619-EDFD15000429}" srcOrd="0" destOrd="0" presId="urn:microsoft.com/office/officeart/2005/8/layout/lProcess2"/>
    <dgm:cxn modelId="{2BEAD2CF-5E66-432A-B8A2-F16DEFB71D9F}" type="presOf" srcId="{E65D7BB3-3760-45CA-B33E-81B328013884}" destId="{1E0146BE-BB8E-4B4E-98C6-1A8BB6237D70}" srcOrd="0" destOrd="0" presId="urn:microsoft.com/office/officeart/2005/8/layout/lProcess2"/>
    <dgm:cxn modelId="{B1F1CDE7-9C57-437F-8F40-A3505F0297FE}" type="presOf" srcId="{E1ACB3BC-6640-4D5A-9D85-063CDE7E686E}" destId="{8B26CE20-8388-43A3-B9DC-02E0D46E8FC1}" srcOrd="1" destOrd="0" presId="urn:microsoft.com/office/officeart/2005/8/layout/lProcess2"/>
    <dgm:cxn modelId="{139CE9E7-C40E-4049-BC2E-CFB7B953D440}" type="presOf" srcId="{EF69B781-0CC5-4286-8FD5-D38A617E507B}" destId="{369A6194-49A5-47B5-81AB-8CA5974EDF85}" srcOrd="0" destOrd="0" presId="urn:microsoft.com/office/officeart/2005/8/layout/lProcess2"/>
    <dgm:cxn modelId="{40651F08-E333-4D1B-81E0-F2997B1D5A45}" type="presParOf" srcId="{468294DB-989D-45D0-B690-424262391513}" destId="{639B5B3A-F86D-4B6A-AD76-05EFA432D78E}" srcOrd="0" destOrd="0" presId="urn:microsoft.com/office/officeart/2005/8/layout/lProcess2"/>
    <dgm:cxn modelId="{0FFEADED-C398-478C-805B-99ADDC3B45AE}" type="presParOf" srcId="{639B5B3A-F86D-4B6A-AD76-05EFA432D78E}" destId="{E402AB0E-1E6C-4C94-8ACB-FD5D2D7F7B4D}" srcOrd="0" destOrd="0" presId="urn:microsoft.com/office/officeart/2005/8/layout/lProcess2"/>
    <dgm:cxn modelId="{6C44F372-682A-4D55-9AB8-F8537ACD5697}" type="presParOf" srcId="{639B5B3A-F86D-4B6A-AD76-05EFA432D78E}" destId="{D43C5386-02BE-418C-BA62-40F8AC87D363}" srcOrd="1" destOrd="0" presId="urn:microsoft.com/office/officeart/2005/8/layout/lProcess2"/>
    <dgm:cxn modelId="{E94C5CE3-C91D-4042-8F5F-4FA464514605}" type="presParOf" srcId="{639B5B3A-F86D-4B6A-AD76-05EFA432D78E}" destId="{E99CA516-35C9-41F7-8951-B26D00C00544}" srcOrd="2" destOrd="0" presId="urn:microsoft.com/office/officeart/2005/8/layout/lProcess2"/>
    <dgm:cxn modelId="{FE41AD6F-E3F8-4316-9F88-540B5FA45CE3}" type="presParOf" srcId="{E99CA516-35C9-41F7-8951-B26D00C00544}" destId="{F4388A50-ADAF-4045-BC82-33BA8CBECFAD}" srcOrd="0" destOrd="0" presId="urn:microsoft.com/office/officeart/2005/8/layout/lProcess2"/>
    <dgm:cxn modelId="{E64FE6D8-C2E0-4C33-B99E-327118AEC2CE}" type="presParOf" srcId="{F4388A50-ADAF-4045-BC82-33BA8CBECFAD}" destId="{06C64237-8A57-4EC4-8CF3-C8F40A71D098}" srcOrd="0" destOrd="0" presId="urn:microsoft.com/office/officeart/2005/8/layout/lProcess2"/>
    <dgm:cxn modelId="{04490BD2-A200-4226-BB0C-5304BD948394}" type="presParOf" srcId="{468294DB-989D-45D0-B690-424262391513}" destId="{03D6B3E6-6107-4A36-B584-B1C0728778B0}" srcOrd="1" destOrd="0" presId="urn:microsoft.com/office/officeart/2005/8/layout/lProcess2"/>
    <dgm:cxn modelId="{0DFD3E36-30AC-4827-8006-512CE251F235}" type="presParOf" srcId="{468294DB-989D-45D0-B690-424262391513}" destId="{D82615D3-28BC-4881-B91E-36CC8BEC6E57}" srcOrd="2" destOrd="0" presId="urn:microsoft.com/office/officeart/2005/8/layout/lProcess2"/>
    <dgm:cxn modelId="{0014E0B0-5AA8-4875-BC6A-FE86553DBB49}" type="presParOf" srcId="{D82615D3-28BC-4881-B91E-36CC8BEC6E57}" destId="{7E4649AB-987A-4DC9-8376-B80C7B19E3DD}" srcOrd="0" destOrd="0" presId="urn:microsoft.com/office/officeart/2005/8/layout/lProcess2"/>
    <dgm:cxn modelId="{8B58D02F-4BB5-4F36-AE49-D149179CF6E2}" type="presParOf" srcId="{D82615D3-28BC-4881-B91E-36CC8BEC6E57}" destId="{FE7FD89F-FFE3-48AD-8DC7-513203314667}" srcOrd="1" destOrd="0" presId="urn:microsoft.com/office/officeart/2005/8/layout/lProcess2"/>
    <dgm:cxn modelId="{137F781A-A729-4482-8E84-CA4B945EA86A}" type="presParOf" srcId="{D82615D3-28BC-4881-B91E-36CC8BEC6E57}" destId="{74E90F0C-72AB-43F2-BB70-A426DC2CD174}" srcOrd="2" destOrd="0" presId="urn:microsoft.com/office/officeart/2005/8/layout/lProcess2"/>
    <dgm:cxn modelId="{7F9D5DCC-B6D6-40EA-A771-AC2110CCE205}" type="presParOf" srcId="{74E90F0C-72AB-43F2-BB70-A426DC2CD174}" destId="{D361393A-C1F2-4B58-B4DD-E63F4AD0B474}" srcOrd="0" destOrd="0" presId="urn:microsoft.com/office/officeart/2005/8/layout/lProcess2"/>
    <dgm:cxn modelId="{08668757-B8A3-48DF-8235-CF74D1C15DD8}" type="presParOf" srcId="{D361393A-C1F2-4B58-B4DD-E63F4AD0B474}" destId="{369A6194-49A5-47B5-81AB-8CA5974EDF85}" srcOrd="0" destOrd="0" presId="urn:microsoft.com/office/officeart/2005/8/layout/lProcess2"/>
    <dgm:cxn modelId="{51B8035B-B94E-4B5A-8582-C00A50F0EF73}" type="presParOf" srcId="{D361393A-C1F2-4B58-B4DD-E63F4AD0B474}" destId="{705E0045-A1E0-4B5D-B565-DB4A50FE8676}" srcOrd="1" destOrd="0" presId="urn:microsoft.com/office/officeart/2005/8/layout/lProcess2"/>
    <dgm:cxn modelId="{F987BB7D-2518-4F5F-96BB-F401568E7243}" type="presParOf" srcId="{D361393A-C1F2-4B58-B4DD-E63F4AD0B474}" destId="{C08D7A94-66F2-4465-8619-EDFD15000429}" srcOrd="2" destOrd="0" presId="urn:microsoft.com/office/officeart/2005/8/layout/lProcess2"/>
    <dgm:cxn modelId="{1958D02C-C74F-44F4-ABA0-2F1FFB513410}" type="presParOf" srcId="{D361393A-C1F2-4B58-B4DD-E63F4AD0B474}" destId="{69FA486F-016F-4359-A6B7-ED554E4D2A45}" srcOrd="3" destOrd="0" presId="urn:microsoft.com/office/officeart/2005/8/layout/lProcess2"/>
    <dgm:cxn modelId="{49D71688-A274-4A1B-A0DB-68D0D3118998}" type="presParOf" srcId="{D361393A-C1F2-4B58-B4DD-E63F4AD0B474}" destId="{1E0146BE-BB8E-4B4E-98C6-1A8BB6237D70}" srcOrd="4" destOrd="0" presId="urn:microsoft.com/office/officeart/2005/8/layout/lProcess2"/>
    <dgm:cxn modelId="{8E4454C0-2201-46A0-8BC4-588B180D155D}" type="presParOf" srcId="{468294DB-989D-45D0-B690-424262391513}" destId="{EBDB2049-AB4F-41FA-99EA-31E748367D6D}" srcOrd="3" destOrd="0" presId="urn:microsoft.com/office/officeart/2005/8/layout/lProcess2"/>
    <dgm:cxn modelId="{51B15AE8-654B-4E74-AF91-2AD49EC5AA7E}" type="presParOf" srcId="{468294DB-989D-45D0-B690-424262391513}" destId="{07C6817C-B693-438E-9123-0365629149DC}" srcOrd="4" destOrd="0" presId="urn:microsoft.com/office/officeart/2005/8/layout/lProcess2"/>
    <dgm:cxn modelId="{828107FF-F522-4FD2-8311-C41E1618C0EB}" type="presParOf" srcId="{07C6817C-B693-438E-9123-0365629149DC}" destId="{9784CE8D-475A-41F1-BB6B-068272A417A2}" srcOrd="0" destOrd="0" presId="urn:microsoft.com/office/officeart/2005/8/layout/lProcess2"/>
    <dgm:cxn modelId="{831FB301-D9AB-4311-9F88-AC6E4139C422}" type="presParOf" srcId="{07C6817C-B693-438E-9123-0365629149DC}" destId="{8B26CE20-8388-43A3-B9DC-02E0D46E8FC1}" srcOrd="1" destOrd="0" presId="urn:microsoft.com/office/officeart/2005/8/layout/lProcess2"/>
    <dgm:cxn modelId="{C85AC33D-A9E7-489B-8480-2668DFFB45EB}" type="presParOf" srcId="{07C6817C-B693-438E-9123-0365629149DC}" destId="{7079A103-2D35-49F3-9886-988E064D9518}" srcOrd="2" destOrd="0" presId="urn:microsoft.com/office/officeart/2005/8/layout/lProcess2"/>
    <dgm:cxn modelId="{268BE05E-4E31-4FE2-A967-008B112E885C}" type="presParOf" srcId="{7079A103-2D35-49F3-9886-988E064D9518}" destId="{9BAFDA4B-C40E-4649-875D-C420AC7E458D}" srcOrd="0" destOrd="0" presId="urn:microsoft.com/office/officeart/2005/8/layout/lProcess2"/>
    <dgm:cxn modelId="{2CF69697-FBC3-43E8-B397-36D25BFAAC67}" type="presParOf" srcId="{9BAFDA4B-C40E-4649-875D-C420AC7E458D}" destId="{38B810C3-D0F8-4179-A6FB-5E3DFF14228B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6796B3-AFFE-41D5-8B59-3A85B520221D}" type="doc">
      <dgm:prSet loTypeId="urn:microsoft.com/office/officeart/2005/8/layout/lProcess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pt-PT"/>
        </a:p>
      </dgm:t>
    </dgm:pt>
    <dgm:pt modelId="{78B138FA-9AFA-4BCC-A597-7A529C8B29B1}">
      <dgm:prSet phldrT="[Text]" custT="1"/>
      <dgm:spPr>
        <a:xfrm>
          <a:off x="155451" y="1091352"/>
          <a:ext cx="1230816" cy="714486"/>
        </a:xfr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pt-PT" sz="1200" b="1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7. Resultados relativos às pessoas</a:t>
          </a:r>
        </a:p>
      </dgm:t>
    </dgm:pt>
    <dgm:pt modelId="{D4D8B06F-5AAD-47D2-9174-7998BFCB2502}" type="parTrans" cxnId="{B446E448-6322-483A-AB5B-0F5044AAE578}">
      <dgm:prSet/>
      <dgm:spPr/>
      <dgm:t>
        <a:bodyPr/>
        <a:lstStyle/>
        <a:p>
          <a:endParaRPr lang="pt-PT"/>
        </a:p>
      </dgm:t>
    </dgm:pt>
    <dgm:pt modelId="{A94FB171-A4BF-417A-822E-92D4BF755F71}" type="sibTrans" cxnId="{B446E448-6322-483A-AB5B-0F5044AAE578}">
      <dgm:prSet/>
      <dgm:spPr/>
      <dgm:t>
        <a:bodyPr/>
        <a:lstStyle/>
        <a:p>
          <a:endParaRPr lang="pt-PT"/>
        </a:p>
      </dgm:t>
    </dgm:pt>
    <dgm:pt modelId="{A70C44F5-1AD8-4A01-8442-6AB96F81D199}">
      <dgm:prSet phldrT="[Text]" custT="1"/>
      <dgm:spPr>
        <a:xfrm>
          <a:off x="1599" y="0"/>
          <a:ext cx="1538521" cy="3636805"/>
        </a:xfrm>
        <a:solidFill>
          <a:srgbClr val="C0504D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pt-PT" sz="9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F2E63905-C430-435C-BBC8-51683BC2208A}" type="parTrans" cxnId="{E05A84EF-3967-4A71-883D-DB2FDEB94DA0}">
      <dgm:prSet/>
      <dgm:spPr/>
      <dgm:t>
        <a:bodyPr/>
        <a:lstStyle/>
        <a:p>
          <a:endParaRPr lang="pt-PT"/>
        </a:p>
      </dgm:t>
    </dgm:pt>
    <dgm:pt modelId="{A512FCAA-8D11-4423-AD42-28D8D734A26D}" type="sibTrans" cxnId="{E05A84EF-3967-4A71-883D-DB2FDEB94DA0}">
      <dgm:prSet/>
      <dgm:spPr/>
      <dgm:t>
        <a:bodyPr/>
        <a:lstStyle/>
        <a:p>
          <a:endParaRPr lang="pt-PT"/>
        </a:p>
      </dgm:t>
    </dgm:pt>
    <dgm:pt modelId="{B0A4ADD2-80B8-443D-97A5-797DB3FBA152}">
      <dgm:prSet phldrT="[Text]" custT="1"/>
      <dgm:spPr>
        <a:xfrm>
          <a:off x="155451" y="1915759"/>
          <a:ext cx="1230816" cy="714486"/>
        </a:xfr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pt-PT" sz="1200" b="1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6.  Resultados  orientados para os alunos/EE</a:t>
          </a:r>
        </a:p>
      </dgm:t>
    </dgm:pt>
    <dgm:pt modelId="{5FC7E574-E27E-4011-B5BB-857C2E5CD468}" type="parTrans" cxnId="{BF314BB7-BC96-4917-B207-C10923E27404}">
      <dgm:prSet/>
      <dgm:spPr/>
      <dgm:t>
        <a:bodyPr/>
        <a:lstStyle/>
        <a:p>
          <a:endParaRPr lang="pt-PT"/>
        </a:p>
      </dgm:t>
    </dgm:pt>
    <dgm:pt modelId="{EE38198E-05E6-4B9C-9408-B6440159A6ED}" type="sibTrans" cxnId="{BF314BB7-BC96-4917-B207-C10923E27404}">
      <dgm:prSet/>
      <dgm:spPr/>
      <dgm:t>
        <a:bodyPr/>
        <a:lstStyle/>
        <a:p>
          <a:endParaRPr lang="pt-PT"/>
        </a:p>
      </dgm:t>
    </dgm:pt>
    <dgm:pt modelId="{6FEB3764-4BD7-49C6-AEFD-0E9A5EAFE039}">
      <dgm:prSet phldrT="[Text]" custT="1"/>
      <dgm:spPr>
        <a:xfrm>
          <a:off x="155451" y="2740167"/>
          <a:ext cx="1230816" cy="714486"/>
        </a:xfr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pt-PT" sz="1200" b="1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8. Impacto na Sociedade</a:t>
          </a:r>
        </a:p>
      </dgm:t>
    </dgm:pt>
    <dgm:pt modelId="{2917C5EC-9556-4989-B75A-65F62B965C86}" type="parTrans" cxnId="{BABE974D-E028-487C-8F8E-3723FC32CC70}">
      <dgm:prSet/>
      <dgm:spPr/>
      <dgm:t>
        <a:bodyPr/>
        <a:lstStyle/>
        <a:p>
          <a:endParaRPr lang="pt-PT"/>
        </a:p>
      </dgm:t>
    </dgm:pt>
    <dgm:pt modelId="{68BF253E-B553-437F-B7E8-D3C40A276513}" type="sibTrans" cxnId="{BABE974D-E028-487C-8F8E-3723FC32CC70}">
      <dgm:prSet/>
      <dgm:spPr/>
      <dgm:t>
        <a:bodyPr/>
        <a:lstStyle/>
        <a:p>
          <a:endParaRPr lang="pt-PT"/>
        </a:p>
      </dgm:t>
    </dgm:pt>
    <dgm:pt modelId="{DEDB2A03-A8C9-428A-AC41-2D6F5CEE025E}">
      <dgm:prSet phldrT="[Text]" custT="1"/>
      <dgm:spPr>
        <a:xfrm>
          <a:off x="1809361" y="1091041"/>
          <a:ext cx="1230816" cy="2363923"/>
        </a:xfr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pt-PT" sz="1200" b="1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9. </a:t>
          </a:r>
        </a:p>
        <a:p>
          <a:r>
            <a:rPr lang="pt-PT" sz="1200" b="1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Resultados de Desempenho Chave</a:t>
          </a:r>
        </a:p>
      </dgm:t>
    </dgm:pt>
    <dgm:pt modelId="{BFCCD6C0-E8F4-42D6-8F39-40E363E669D4}" type="parTrans" cxnId="{C6F95E67-3DDB-4834-8A6D-A617CBFBC2BA}">
      <dgm:prSet/>
      <dgm:spPr/>
      <dgm:t>
        <a:bodyPr/>
        <a:lstStyle/>
        <a:p>
          <a:endParaRPr lang="pt-PT"/>
        </a:p>
      </dgm:t>
    </dgm:pt>
    <dgm:pt modelId="{C01A7D40-BB65-451E-90D7-3DA07370A42C}" type="sibTrans" cxnId="{C6F95E67-3DDB-4834-8A6D-A617CBFBC2BA}">
      <dgm:prSet/>
      <dgm:spPr/>
      <dgm:t>
        <a:bodyPr/>
        <a:lstStyle/>
        <a:p>
          <a:endParaRPr lang="pt-PT"/>
        </a:p>
      </dgm:t>
    </dgm:pt>
    <dgm:pt modelId="{A9F571D7-4218-48DA-9E6B-5212F5F0BA35}">
      <dgm:prSet phldrT="[Text]" custT="1"/>
      <dgm:spPr>
        <a:xfrm>
          <a:off x="1655509" y="0"/>
          <a:ext cx="1538521" cy="3636805"/>
        </a:xfrm>
        <a:solidFill>
          <a:srgbClr val="C0504D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pt-PT" sz="9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E115F30A-7DD5-4371-83DC-5E45FA595262}" type="parTrans" cxnId="{D99BE4BC-436C-4987-BFFD-94ACAAF47B7C}">
      <dgm:prSet/>
      <dgm:spPr/>
      <dgm:t>
        <a:bodyPr/>
        <a:lstStyle/>
        <a:p>
          <a:endParaRPr lang="pt-PT"/>
        </a:p>
      </dgm:t>
    </dgm:pt>
    <dgm:pt modelId="{3C5D82D0-308C-4A6E-AAA4-11F807A713EB}" type="sibTrans" cxnId="{D99BE4BC-436C-4987-BFFD-94ACAAF47B7C}">
      <dgm:prSet/>
      <dgm:spPr/>
      <dgm:t>
        <a:bodyPr/>
        <a:lstStyle/>
        <a:p>
          <a:endParaRPr lang="pt-PT"/>
        </a:p>
      </dgm:t>
    </dgm:pt>
    <dgm:pt modelId="{468294DB-989D-45D0-B690-424262391513}" type="pres">
      <dgm:prSet presAssocID="{DE6796B3-AFFE-41D5-8B59-3A85B520221D}" presName="theList" presStyleCnt="0">
        <dgm:presLayoutVars>
          <dgm:dir/>
          <dgm:animLvl val="lvl"/>
          <dgm:resizeHandles val="exact"/>
        </dgm:presLayoutVars>
      </dgm:prSet>
      <dgm:spPr/>
    </dgm:pt>
    <dgm:pt modelId="{2FF287D7-6323-426D-ACAC-35142FC591B8}" type="pres">
      <dgm:prSet presAssocID="{A70C44F5-1AD8-4A01-8442-6AB96F81D199}" presName="compNode" presStyleCnt="0"/>
      <dgm:spPr/>
    </dgm:pt>
    <dgm:pt modelId="{1D54E5CD-29CF-4394-8361-20AF451F38B0}" type="pres">
      <dgm:prSet presAssocID="{A70C44F5-1AD8-4A01-8442-6AB96F81D199}" presName="aNode" presStyleLbl="bgShp" presStyleIdx="0" presStyleCnt="2"/>
      <dgm:spPr>
        <a:prstGeom prst="roundRect">
          <a:avLst>
            <a:gd name="adj" fmla="val 10000"/>
          </a:avLst>
        </a:prstGeom>
      </dgm:spPr>
    </dgm:pt>
    <dgm:pt modelId="{0094492E-15BB-42E8-BA30-CD2BB81B040F}" type="pres">
      <dgm:prSet presAssocID="{A70C44F5-1AD8-4A01-8442-6AB96F81D199}" presName="textNode" presStyleLbl="bgShp" presStyleIdx="0" presStyleCnt="2"/>
      <dgm:spPr/>
    </dgm:pt>
    <dgm:pt modelId="{98814BBA-26E7-4773-BCD9-45F8D5BAF904}" type="pres">
      <dgm:prSet presAssocID="{A70C44F5-1AD8-4A01-8442-6AB96F81D199}" presName="compChildNode" presStyleCnt="0"/>
      <dgm:spPr/>
    </dgm:pt>
    <dgm:pt modelId="{D4D31583-E685-4BC8-BD9B-AAB7F36CC360}" type="pres">
      <dgm:prSet presAssocID="{A70C44F5-1AD8-4A01-8442-6AB96F81D199}" presName="theInnerList" presStyleCnt="0"/>
      <dgm:spPr/>
    </dgm:pt>
    <dgm:pt modelId="{DCDC9FF9-7CDD-480C-B082-9936BA6F95B7}" type="pres">
      <dgm:prSet presAssocID="{78B138FA-9AFA-4BCC-A597-7A529C8B29B1}" presName="childNode" presStyleLbl="node1" presStyleIdx="0" presStyleCnt="4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</dgm:pt>
    <dgm:pt modelId="{495953B5-76C6-48CE-9017-DB910A804435}" type="pres">
      <dgm:prSet presAssocID="{78B138FA-9AFA-4BCC-A597-7A529C8B29B1}" presName="aSpace2" presStyleCnt="0"/>
      <dgm:spPr/>
    </dgm:pt>
    <dgm:pt modelId="{304BB1A3-1BC6-4A3F-94E1-71EDFE13005A}" type="pres">
      <dgm:prSet presAssocID="{B0A4ADD2-80B8-443D-97A5-797DB3FBA152}" presName="childNode" presStyleLbl="node1" presStyleIdx="1" presStyleCnt="4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</dgm:pt>
    <dgm:pt modelId="{67102E46-A504-4E40-91AE-96AC14A00E75}" type="pres">
      <dgm:prSet presAssocID="{B0A4ADD2-80B8-443D-97A5-797DB3FBA152}" presName="aSpace2" presStyleCnt="0"/>
      <dgm:spPr/>
    </dgm:pt>
    <dgm:pt modelId="{AF5B40D9-0196-4471-A9DE-0D0AA2C49CC7}" type="pres">
      <dgm:prSet presAssocID="{6FEB3764-4BD7-49C6-AEFD-0E9A5EAFE039}" presName="childNode" presStyleLbl="node1" presStyleIdx="2" presStyleCnt="4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</dgm:pt>
    <dgm:pt modelId="{8A966BE9-52C6-4E0B-9220-97D482FEE899}" type="pres">
      <dgm:prSet presAssocID="{A70C44F5-1AD8-4A01-8442-6AB96F81D199}" presName="aSpace" presStyleCnt="0"/>
      <dgm:spPr/>
    </dgm:pt>
    <dgm:pt modelId="{A2F4372E-47CE-4B77-82EF-D9EAE12570E2}" type="pres">
      <dgm:prSet presAssocID="{A9F571D7-4218-48DA-9E6B-5212F5F0BA35}" presName="compNode" presStyleCnt="0"/>
      <dgm:spPr/>
    </dgm:pt>
    <dgm:pt modelId="{C164206E-0C79-4598-A858-B6821531FD0A}" type="pres">
      <dgm:prSet presAssocID="{A9F571D7-4218-48DA-9E6B-5212F5F0BA35}" presName="aNode" presStyleLbl="bgShp" presStyleIdx="1" presStyleCnt="2"/>
      <dgm:spPr>
        <a:prstGeom prst="roundRect">
          <a:avLst>
            <a:gd name="adj" fmla="val 10000"/>
          </a:avLst>
        </a:prstGeom>
      </dgm:spPr>
    </dgm:pt>
    <dgm:pt modelId="{313AA28B-1162-4468-9B77-16A9582F80E2}" type="pres">
      <dgm:prSet presAssocID="{A9F571D7-4218-48DA-9E6B-5212F5F0BA35}" presName="textNode" presStyleLbl="bgShp" presStyleIdx="1" presStyleCnt="2"/>
      <dgm:spPr/>
    </dgm:pt>
    <dgm:pt modelId="{490FA4ED-3373-4C02-9062-3FA7BDD980BF}" type="pres">
      <dgm:prSet presAssocID="{A9F571D7-4218-48DA-9E6B-5212F5F0BA35}" presName="compChildNode" presStyleCnt="0"/>
      <dgm:spPr/>
    </dgm:pt>
    <dgm:pt modelId="{5B958936-8BAC-4C41-817C-239EFB792E3C}" type="pres">
      <dgm:prSet presAssocID="{A9F571D7-4218-48DA-9E6B-5212F5F0BA35}" presName="theInnerList" presStyleCnt="0"/>
      <dgm:spPr/>
    </dgm:pt>
    <dgm:pt modelId="{5E45EBEB-EF97-45AC-A597-7A84CD027854}" type="pres">
      <dgm:prSet presAssocID="{DEDB2A03-A8C9-428A-AC41-2D6F5CEE025E}" presName="childNode" presStyleLbl="node1" presStyleIdx="3" presStyleCnt="4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</dgm:pt>
  </dgm:ptLst>
  <dgm:cxnLst>
    <dgm:cxn modelId="{8AF6260A-15FC-44FF-9E79-E9572CE0B794}" type="presOf" srcId="{A70C44F5-1AD8-4A01-8442-6AB96F81D199}" destId="{0094492E-15BB-42E8-BA30-CD2BB81B040F}" srcOrd="1" destOrd="0" presId="urn:microsoft.com/office/officeart/2005/8/layout/lProcess2"/>
    <dgm:cxn modelId="{C983261C-252B-4520-9A45-DD206661CE30}" type="presOf" srcId="{A9F571D7-4218-48DA-9E6B-5212F5F0BA35}" destId="{313AA28B-1162-4468-9B77-16A9582F80E2}" srcOrd="1" destOrd="0" presId="urn:microsoft.com/office/officeart/2005/8/layout/lProcess2"/>
    <dgm:cxn modelId="{5851DF39-28EF-41AB-BA91-1911BB1DF337}" type="presOf" srcId="{DE6796B3-AFFE-41D5-8B59-3A85B520221D}" destId="{468294DB-989D-45D0-B690-424262391513}" srcOrd="0" destOrd="0" presId="urn:microsoft.com/office/officeart/2005/8/layout/lProcess2"/>
    <dgm:cxn modelId="{E24DAC40-F989-4875-977E-C6229A56874D}" type="presOf" srcId="{B0A4ADD2-80B8-443D-97A5-797DB3FBA152}" destId="{304BB1A3-1BC6-4A3F-94E1-71EDFE13005A}" srcOrd="0" destOrd="0" presId="urn:microsoft.com/office/officeart/2005/8/layout/lProcess2"/>
    <dgm:cxn modelId="{C6F95E67-3DDB-4834-8A6D-A617CBFBC2BA}" srcId="{A9F571D7-4218-48DA-9E6B-5212F5F0BA35}" destId="{DEDB2A03-A8C9-428A-AC41-2D6F5CEE025E}" srcOrd="0" destOrd="0" parTransId="{BFCCD6C0-E8F4-42D6-8F39-40E363E669D4}" sibTransId="{C01A7D40-BB65-451E-90D7-3DA07370A42C}"/>
    <dgm:cxn modelId="{B446E448-6322-483A-AB5B-0F5044AAE578}" srcId="{A70C44F5-1AD8-4A01-8442-6AB96F81D199}" destId="{78B138FA-9AFA-4BCC-A597-7A529C8B29B1}" srcOrd="0" destOrd="0" parTransId="{D4D8B06F-5AAD-47D2-9174-7998BFCB2502}" sibTransId="{A94FB171-A4BF-417A-822E-92D4BF755F71}"/>
    <dgm:cxn modelId="{C9450C49-B0CE-4C74-B6DF-AB6A23A863A3}" type="presOf" srcId="{A70C44F5-1AD8-4A01-8442-6AB96F81D199}" destId="{1D54E5CD-29CF-4394-8361-20AF451F38B0}" srcOrd="0" destOrd="0" presId="urn:microsoft.com/office/officeart/2005/8/layout/lProcess2"/>
    <dgm:cxn modelId="{BABE974D-E028-487C-8F8E-3723FC32CC70}" srcId="{A70C44F5-1AD8-4A01-8442-6AB96F81D199}" destId="{6FEB3764-4BD7-49C6-AEFD-0E9A5EAFE039}" srcOrd="2" destOrd="0" parTransId="{2917C5EC-9556-4989-B75A-65F62B965C86}" sibTransId="{68BF253E-B553-437F-B7E8-D3C40A276513}"/>
    <dgm:cxn modelId="{535D1495-02CA-484E-8428-DE890918FB1C}" type="presOf" srcId="{A9F571D7-4218-48DA-9E6B-5212F5F0BA35}" destId="{C164206E-0C79-4598-A858-B6821531FD0A}" srcOrd="0" destOrd="0" presId="urn:microsoft.com/office/officeart/2005/8/layout/lProcess2"/>
    <dgm:cxn modelId="{A9CCC1A1-CC9F-44B9-A14E-97AAFAFD2649}" type="presOf" srcId="{78B138FA-9AFA-4BCC-A597-7A529C8B29B1}" destId="{DCDC9FF9-7CDD-480C-B082-9936BA6F95B7}" srcOrd="0" destOrd="0" presId="urn:microsoft.com/office/officeart/2005/8/layout/lProcess2"/>
    <dgm:cxn modelId="{C230E9B2-4861-41EF-B6C9-C8F97A916E43}" type="presOf" srcId="{6FEB3764-4BD7-49C6-AEFD-0E9A5EAFE039}" destId="{AF5B40D9-0196-4471-A9DE-0D0AA2C49CC7}" srcOrd="0" destOrd="0" presId="urn:microsoft.com/office/officeart/2005/8/layout/lProcess2"/>
    <dgm:cxn modelId="{BF314BB7-BC96-4917-B207-C10923E27404}" srcId="{A70C44F5-1AD8-4A01-8442-6AB96F81D199}" destId="{B0A4ADD2-80B8-443D-97A5-797DB3FBA152}" srcOrd="1" destOrd="0" parTransId="{5FC7E574-E27E-4011-B5BB-857C2E5CD468}" sibTransId="{EE38198E-05E6-4B9C-9408-B6440159A6ED}"/>
    <dgm:cxn modelId="{D99BE4BC-436C-4987-BFFD-94ACAAF47B7C}" srcId="{DE6796B3-AFFE-41D5-8B59-3A85B520221D}" destId="{A9F571D7-4218-48DA-9E6B-5212F5F0BA35}" srcOrd="1" destOrd="0" parTransId="{E115F30A-7DD5-4371-83DC-5E45FA595262}" sibTransId="{3C5D82D0-308C-4A6E-AAA4-11F807A713EB}"/>
    <dgm:cxn modelId="{E05A84EF-3967-4A71-883D-DB2FDEB94DA0}" srcId="{DE6796B3-AFFE-41D5-8B59-3A85B520221D}" destId="{A70C44F5-1AD8-4A01-8442-6AB96F81D199}" srcOrd="0" destOrd="0" parTransId="{F2E63905-C430-435C-BBC8-51683BC2208A}" sibTransId="{A512FCAA-8D11-4423-AD42-28D8D734A26D}"/>
    <dgm:cxn modelId="{9B5C41F1-E624-4FA9-9752-2C91C734E7EA}" type="presOf" srcId="{DEDB2A03-A8C9-428A-AC41-2D6F5CEE025E}" destId="{5E45EBEB-EF97-45AC-A597-7A84CD027854}" srcOrd="0" destOrd="0" presId="urn:microsoft.com/office/officeart/2005/8/layout/lProcess2"/>
    <dgm:cxn modelId="{420BDFB2-5AA8-4453-943C-4D06C8A026CD}" type="presParOf" srcId="{468294DB-989D-45D0-B690-424262391513}" destId="{2FF287D7-6323-426D-ACAC-35142FC591B8}" srcOrd="0" destOrd="0" presId="urn:microsoft.com/office/officeart/2005/8/layout/lProcess2"/>
    <dgm:cxn modelId="{3BE67938-8B21-4ECD-AD3D-080F635AFFB2}" type="presParOf" srcId="{2FF287D7-6323-426D-ACAC-35142FC591B8}" destId="{1D54E5CD-29CF-4394-8361-20AF451F38B0}" srcOrd="0" destOrd="0" presId="urn:microsoft.com/office/officeart/2005/8/layout/lProcess2"/>
    <dgm:cxn modelId="{DD0C5FEB-D577-454D-A097-7DF337A29329}" type="presParOf" srcId="{2FF287D7-6323-426D-ACAC-35142FC591B8}" destId="{0094492E-15BB-42E8-BA30-CD2BB81B040F}" srcOrd="1" destOrd="0" presId="urn:microsoft.com/office/officeart/2005/8/layout/lProcess2"/>
    <dgm:cxn modelId="{0B5BC946-F4F0-4295-BE53-9069B87E3F43}" type="presParOf" srcId="{2FF287D7-6323-426D-ACAC-35142FC591B8}" destId="{98814BBA-26E7-4773-BCD9-45F8D5BAF904}" srcOrd="2" destOrd="0" presId="urn:microsoft.com/office/officeart/2005/8/layout/lProcess2"/>
    <dgm:cxn modelId="{DBA3F716-2E4D-40E3-B2AC-CB1ED10AE957}" type="presParOf" srcId="{98814BBA-26E7-4773-BCD9-45F8D5BAF904}" destId="{D4D31583-E685-4BC8-BD9B-AAB7F36CC360}" srcOrd="0" destOrd="0" presId="urn:microsoft.com/office/officeart/2005/8/layout/lProcess2"/>
    <dgm:cxn modelId="{40AB8D20-6D5F-46FE-884C-BD6928400B35}" type="presParOf" srcId="{D4D31583-E685-4BC8-BD9B-AAB7F36CC360}" destId="{DCDC9FF9-7CDD-480C-B082-9936BA6F95B7}" srcOrd="0" destOrd="0" presId="urn:microsoft.com/office/officeart/2005/8/layout/lProcess2"/>
    <dgm:cxn modelId="{F7F3FCDD-DF6D-4D00-B847-D552F538DCB5}" type="presParOf" srcId="{D4D31583-E685-4BC8-BD9B-AAB7F36CC360}" destId="{495953B5-76C6-48CE-9017-DB910A804435}" srcOrd="1" destOrd="0" presId="urn:microsoft.com/office/officeart/2005/8/layout/lProcess2"/>
    <dgm:cxn modelId="{52DA0E12-E11C-4C8C-A713-A7A25811EAD8}" type="presParOf" srcId="{D4D31583-E685-4BC8-BD9B-AAB7F36CC360}" destId="{304BB1A3-1BC6-4A3F-94E1-71EDFE13005A}" srcOrd="2" destOrd="0" presId="urn:microsoft.com/office/officeart/2005/8/layout/lProcess2"/>
    <dgm:cxn modelId="{B73EED33-2E69-49F7-A485-788C6ED66B62}" type="presParOf" srcId="{D4D31583-E685-4BC8-BD9B-AAB7F36CC360}" destId="{67102E46-A504-4E40-91AE-96AC14A00E75}" srcOrd="3" destOrd="0" presId="urn:microsoft.com/office/officeart/2005/8/layout/lProcess2"/>
    <dgm:cxn modelId="{DB30C7F2-0202-4B5A-A41C-E0B3F2E6483D}" type="presParOf" srcId="{D4D31583-E685-4BC8-BD9B-AAB7F36CC360}" destId="{AF5B40D9-0196-4471-A9DE-0D0AA2C49CC7}" srcOrd="4" destOrd="0" presId="urn:microsoft.com/office/officeart/2005/8/layout/lProcess2"/>
    <dgm:cxn modelId="{73E8FFBA-EAC7-47EE-BAD2-684C764FFC45}" type="presParOf" srcId="{468294DB-989D-45D0-B690-424262391513}" destId="{8A966BE9-52C6-4E0B-9220-97D482FEE899}" srcOrd="1" destOrd="0" presId="urn:microsoft.com/office/officeart/2005/8/layout/lProcess2"/>
    <dgm:cxn modelId="{C853BC13-A8AD-43D2-BD07-AC49383CE923}" type="presParOf" srcId="{468294DB-989D-45D0-B690-424262391513}" destId="{A2F4372E-47CE-4B77-82EF-D9EAE12570E2}" srcOrd="2" destOrd="0" presId="urn:microsoft.com/office/officeart/2005/8/layout/lProcess2"/>
    <dgm:cxn modelId="{249DB938-BBC2-4404-87BE-99A12C3B7229}" type="presParOf" srcId="{A2F4372E-47CE-4B77-82EF-D9EAE12570E2}" destId="{C164206E-0C79-4598-A858-B6821531FD0A}" srcOrd="0" destOrd="0" presId="urn:microsoft.com/office/officeart/2005/8/layout/lProcess2"/>
    <dgm:cxn modelId="{D5D05F90-A8FC-49BB-8A2E-240ADD5A914B}" type="presParOf" srcId="{A2F4372E-47CE-4B77-82EF-D9EAE12570E2}" destId="{313AA28B-1162-4468-9B77-16A9582F80E2}" srcOrd="1" destOrd="0" presId="urn:microsoft.com/office/officeart/2005/8/layout/lProcess2"/>
    <dgm:cxn modelId="{7F5748EC-E7F1-49BA-B224-460122289D45}" type="presParOf" srcId="{A2F4372E-47CE-4B77-82EF-D9EAE12570E2}" destId="{490FA4ED-3373-4C02-9062-3FA7BDD980BF}" srcOrd="2" destOrd="0" presId="urn:microsoft.com/office/officeart/2005/8/layout/lProcess2"/>
    <dgm:cxn modelId="{F18A49FB-81D2-48A6-8363-63D8802B31FF}" type="presParOf" srcId="{490FA4ED-3373-4C02-9062-3FA7BDD980BF}" destId="{5B958936-8BAC-4C41-817C-239EFB792E3C}" srcOrd="0" destOrd="0" presId="urn:microsoft.com/office/officeart/2005/8/layout/lProcess2"/>
    <dgm:cxn modelId="{33CD6E7C-192E-40D0-B3FE-4E9600F20E30}" type="presParOf" srcId="{5B958936-8BAC-4C41-817C-239EFB792E3C}" destId="{5E45EBEB-EF97-45AC-A597-7A84CD027854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DF207CB-DE72-4734-B418-6BA88C5E65CB}" type="doc">
      <dgm:prSet loTypeId="urn:microsoft.com/office/officeart/2005/8/layout/hChevron3" loCatId="process" qsTypeId="urn:microsoft.com/office/officeart/2005/8/quickstyle/simple1" qsCatId="simple" csTypeId="urn:microsoft.com/office/officeart/2005/8/colors/accent0_2" csCatId="mainScheme"/>
      <dgm:spPr/>
      <dgm:t>
        <a:bodyPr/>
        <a:lstStyle/>
        <a:p>
          <a:endParaRPr lang="pt-PT"/>
        </a:p>
      </dgm:t>
    </dgm:pt>
    <dgm:pt modelId="{36BAFA48-4383-436C-8B8D-8313C50C2744}">
      <dgm:prSet/>
      <dgm:spPr>
        <a:xfrm>
          <a:off x="2197" y="0"/>
          <a:ext cx="4496198" cy="375050"/>
        </a:xfr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1F497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rtl="0"/>
          <a:r>
            <a:rPr lang="pt-PT" dirty="0">
              <a:solidFill>
                <a:srgbClr val="1F497D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Critérios de Meios</a:t>
          </a:r>
        </a:p>
      </dgm:t>
    </dgm:pt>
    <dgm:pt modelId="{15A875A5-B97C-4DB5-B26A-00F9384D722E}" type="parTrans" cxnId="{14CDB508-D367-49C0-991C-29BC79B3BF9D}">
      <dgm:prSet/>
      <dgm:spPr/>
      <dgm:t>
        <a:bodyPr/>
        <a:lstStyle/>
        <a:p>
          <a:endParaRPr lang="pt-PT"/>
        </a:p>
      </dgm:t>
    </dgm:pt>
    <dgm:pt modelId="{4435F79D-6041-4F12-B5D7-09C771D25BBA}" type="sibTrans" cxnId="{14CDB508-D367-49C0-991C-29BC79B3BF9D}">
      <dgm:prSet/>
      <dgm:spPr/>
      <dgm:t>
        <a:bodyPr/>
        <a:lstStyle/>
        <a:p>
          <a:endParaRPr lang="pt-PT"/>
        </a:p>
      </dgm:t>
    </dgm:pt>
    <dgm:pt modelId="{3E670FE5-DD58-411F-9E98-D5584B32CD71}" type="pres">
      <dgm:prSet presAssocID="{6DF207CB-DE72-4734-B418-6BA88C5E65CB}" presName="Name0" presStyleCnt="0">
        <dgm:presLayoutVars>
          <dgm:dir/>
          <dgm:resizeHandles val="exact"/>
        </dgm:presLayoutVars>
      </dgm:prSet>
      <dgm:spPr/>
    </dgm:pt>
    <dgm:pt modelId="{A75DFE11-E748-431A-836A-28F9E920A844}" type="pres">
      <dgm:prSet presAssocID="{36BAFA48-4383-436C-8B8D-8313C50C2744}" presName="parTxOnly" presStyleLbl="node1" presStyleIdx="0" presStyleCnt="1">
        <dgm:presLayoutVars>
          <dgm:bulletEnabled val="1"/>
        </dgm:presLayoutVars>
      </dgm:prSet>
      <dgm:spPr>
        <a:prstGeom prst="homePlate">
          <a:avLst/>
        </a:prstGeom>
      </dgm:spPr>
    </dgm:pt>
  </dgm:ptLst>
  <dgm:cxnLst>
    <dgm:cxn modelId="{14CDB508-D367-49C0-991C-29BC79B3BF9D}" srcId="{6DF207CB-DE72-4734-B418-6BA88C5E65CB}" destId="{36BAFA48-4383-436C-8B8D-8313C50C2744}" srcOrd="0" destOrd="0" parTransId="{15A875A5-B97C-4DB5-B26A-00F9384D722E}" sibTransId="{4435F79D-6041-4F12-B5D7-09C771D25BBA}"/>
    <dgm:cxn modelId="{3C298252-5A61-47ED-8DCD-104468050C13}" type="presOf" srcId="{36BAFA48-4383-436C-8B8D-8313C50C2744}" destId="{A75DFE11-E748-431A-836A-28F9E920A844}" srcOrd="0" destOrd="0" presId="urn:microsoft.com/office/officeart/2005/8/layout/hChevron3"/>
    <dgm:cxn modelId="{B60132AF-128F-46A3-8B68-ADBA1C3AF573}" type="presOf" srcId="{6DF207CB-DE72-4734-B418-6BA88C5E65CB}" destId="{3E670FE5-DD58-411F-9E98-D5584B32CD71}" srcOrd="0" destOrd="0" presId="urn:microsoft.com/office/officeart/2005/8/layout/hChevron3"/>
    <dgm:cxn modelId="{1B335850-E1B7-4010-9CC3-7ABE36BE688E}" type="presParOf" srcId="{3E670FE5-DD58-411F-9E98-D5584B32CD71}" destId="{A75DFE11-E748-431A-836A-28F9E920A844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DF207CB-DE72-4734-B418-6BA88C5E65CB}" type="doc">
      <dgm:prSet loTypeId="urn:microsoft.com/office/officeart/2005/8/layout/hChevron3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pt-PT"/>
        </a:p>
      </dgm:t>
    </dgm:pt>
    <dgm:pt modelId="{36BAFA48-4383-436C-8B8D-8313C50C2744}">
      <dgm:prSet/>
      <dgm:spPr>
        <a:xfrm>
          <a:off x="2860" y="0"/>
          <a:ext cx="2926097" cy="375050"/>
        </a:xfr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C0504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rtl="0"/>
          <a:r>
            <a:rPr lang="pt-PT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Critérios de Resultados</a:t>
          </a:r>
        </a:p>
      </dgm:t>
    </dgm:pt>
    <dgm:pt modelId="{15A875A5-B97C-4DB5-B26A-00F9384D722E}" type="parTrans" cxnId="{14CDB508-D367-49C0-991C-29BC79B3BF9D}">
      <dgm:prSet/>
      <dgm:spPr/>
      <dgm:t>
        <a:bodyPr/>
        <a:lstStyle/>
        <a:p>
          <a:endParaRPr lang="pt-PT"/>
        </a:p>
      </dgm:t>
    </dgm:pt>
    <dgm:pt modelId="{4435F79D-6041-4F12-B5D7-09C771D25BBA}" type="sibTrans" cxnId="{14CDB508-D367-49C0-991C-29BC79B3BF9D}">
      <dgm:prSet/>
      <dgm:spPr/>
      <dgm:t>
        <a:bodyPr/>
        <a:lstStyle/>
        <a:p>
          <a:endParaRPr lang="pt-PT"/>
        </a:p>
      </dgm:t>
    </dgm:pt>
    <dgm:pt modelId="{3E670FE5-DD58-411F-9E98-D5584B32CD71}" type="pres">
      <dgm:prSet presAssocID="{6DF207CB-DE72-4734-B418-6BA88C5E65CB}" presName="Name0" presStyleCnt="0">
        <dgm:presLayoutVars>
          <dgm:dir/>
          <dgm:resizeHandles val="exact"/>
        </dgm:presLayoutVars>
      </dgm:prSet>
      <dgm:spPr/>
    </dgm:pt>
    <dgm:pt modelId="{A75DFE11-E748-431A-836A-28F9E920A844}" type="pres">
      <dgm:prSet presAssocID="{36BAFA48-4383-436C-8B8D-8313C50C2744}" presName="parTxOnly" presStyleLbl="node1" presStyleIdx="0" presStyleCnt="1" custLinFactNeighborX="389">
        <dgm:presLayoutVars>
          <dgm:bulletEnabled val="1"/>
        </dgm:presLayoutVars>
      </dgm:prSet>
      <dgm:spPr>
        <a:prstGeom prst="homePlate">
          <a:avLst/>
        </a:prstGeom>
      </dgm:spPr>
    </dgm:pt>
  </dgm:ptLst>
  <dgm:cxnLst>
    <dgm:cxn modelId="{14CDB508-D367-49C0-991C-29BC79B3BF9D}" srcId="{6DF207CB-DE72-4734-B418-6BA88C5E65CB}" destId="{36BAFA48-4383-436C-8B8D-8313C50C2744}" srcOrd="0" destOrd="0" parTransId="{15A875A5-B97C-4DB5-B26A-00F9384D722E}" sibTransId="{4435F79D-6041-4F12-B5D7-09C771D25BBA}"/>
    <dgm:cxn modelId="{4DDDAB0F-95CA-4102-9EC1-9D33A3A7AB05}" type="presOf" srcId="{6DF207CB-DE72-4734-B418-6BA88C5E65CB}" destId="{3E670FE5-DD58-411F-9E98-D5584B32CD71}" srcOrd="0" destOrd="0" presId="urn:microsoft.com/office/officeart/2005/8/layout/hChevron3"/>
    <dgm:cxn modelId="{B0D7E450-BACA-42E0-BDF6-73A2406DAB01}" type="presOf" srcId="{36BAFA48-4383-436C-8B8D-8313C50C2744}" destId="{A75DFE11-E748-431A-836A-28F9E920A844}" srcOrd="0" destOrd="0" presId="urn:microsoft.com/office/officeart/2005/8/layout/hChevron3"/>
    <dgm:cxn modelId="{CAF778BC-E060-4EEC-87DF-11C289EE9567}" type="presParOf" srcId="{3E670FE5-DD58-411F-9E98-D5584B32CD71}" destId="{A75DFE11-E748-431A-836A-28F9E920A844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9D2C596-D8A2-48B1-AF9D-65AD56A5D55F}" type="doc">
      <dgm:prSet loTypeId="urn:microsoft.com/office/officeart/2005/8/layout/hChevron3" loCatId="process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pt-PT"/>
        </a:p>
      </dgm:t>
    </dgm:pt>
    <dgm:pt modelId="{38BB35AB-1C36-4704-9E6F-076206DA00B2}">
      <dgm:prSet/>
      <dgm:spPr>
        <a:xfrm rot="10800000">
          <a:off x="4046" y="0"/>
          <a:ext cx="8278715" cy="321471"/>
        </a:xfr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ctr" rtl="0"/>
          <a:r>
            <a:rPr lang="pt-PT" b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Aprendizagem e Inovação</a:t>
          </a:r>
        </a:p>
      </dgm:t>
    </dgm:pt>
    <dgm:pt modelId="{F2D42480-1906-46D0-AC32-F62B4841E014}" type="parTrans" cxnId="{788F8079-7D78-41D0-ABCA-BCADED52275C}">
      <dgm:prSet/>
      <dgm:spPr/>
      <dgm:t>
        <a:bodyPr/>
        <a:lstStyle/>
        <a:p>
          <a:pPr algn="ctr"/>
          <a:endParaRPr lang="pt-PT" b="0"/>
        </a:p>
      </dgm:t>
    </dgm:pt>
    <dgm:pt modelId="{6B1DDBEE-C642-4362-A234-DE6ECB86D9A7}" type="sibTrans" cxnId="{788F8079-7D78-41D0-ABCA-BCADED52275C}">
      <dgm:prSet/>
      <dgm:spPr/>
      <dgm:t>
        <a:bodyPr/>
        <a:lstStyle/>
        <a:p>
          <a:pPr algn="ctr"/>
          <a:endParaRPr lang="pt-PT" b="0"/>
        </a:p>
      </dgm:t>
    </dgm:pt>
    <dgm:pt modelId="{5D6121CC-1DBB-495E-85AD-1B9B50BCA6A2}" type="pres">
      <dgm:prSet presAssocID="{09D2C596-D8A2-48B1-AF9D-65AD56A5D55F}" presName="Name0" presStyleCnt="0">
        <dgm:presLayoutVars>
          <dgm:dir val="rev"/>
          <dgm:resizeHandles val="exact"/>
        </dgm:presLayoutVars>
      </dgm:prSet>
      <dgm:spPr/>
    </dgm:pt>
    <dgm:pt modelId="{5DCEFDC3-E4D4-44FC-A0FA-E2F2ECB82587}" type="pres">
      <dgm:prSet presAssocID="{38BB35AB-1C36-4704-9E6F-076206DA00B2}" presName="parTxOnly" presStyleLbl="node1" presStyleIdx="0" presStyleCnt="1">
        <dgm:presLayoutVars>
          <dgm:bulletEnabled val="1"/>
        </dgm:presLayoutVars>
      </dgm:prSet>
      <dgm:spPr>
        <a:prstGeom prst="homePlate">
          <a:avLst/>
        </a:prstGeom>
      </dgm:spPr>
    </dgm:pt>
  </dgm:ptLst>
  <dgm:cxnLst>
    <dgm:cxn modelId="{3CF65E3D-31D2-444A-9805-CD70F942A2A2}" type="presOf" srcId="{38BB35AB-1C36-4704-9E6F-076206DA00B2}" destId="{5DCEFDC3-E4D4-44FC-A0FA-E2F2ECB82587}" srcOrd="0" destOrd="0" presId="urn:microsoft.com/office/officeart/2005/8/layout/hChevron3"/>
    <dgm:cxn modelId="{51AE5868-B7AB-44BD-A029-98BFC3824261}" type="presOf" srcId="{09D2C596-D8A2-48B1-AF9D-65AD56A5D55F}" destId="{5D6121CC-1DBB-495E-85AD-1B9B50BCA6A2}" srcOrd="0" destOrd="0" presId="urn:microsoft.com/office/officeart/2005/8/layout/hChevron3"/>
    <dgm:cxn modelId="{788F8079-7D78-41D0-ABCA-BCADED52275C}" srcId="{09D2C596-D8A2-48B1-AF9D-65AD56A5D55F}" destId="{38BB35AB-1C36-4704-9E6F-076206DA00B2}" srcOrd="0" destOrd="0" parTransId="{F2D42480-1906-46D0-AC32-F62B4841E014}" sibTransId="{6B1DDBEE-C642-4362-A234-DE6ECB86D9A7}"/>
    <dgm:cxn modelId="{B38793BA-8FA2-467F-9151-229B716E1EBC}" type="presParOf" srcId="{5D6121CC-1DBB-495E-85AD-1B9B50BCA6A2}" destId="{5DCEFDC3-E4D4-44FC-A0FA-E2F2ECB82587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2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B9D25BA-BADF-4A9C-899C-5D2B50CD552E}" type="doc">
      <dgm:prSet loTypeId="urn:microsoft.com/office/officeart/2005/8/layout/bProcess3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pt-PT"/>
        </a:p>
      </dgm:t>
    </dgm:pt>
    <dgm:pt modelId="{E1F69C5B-CD0B-4C83-AA67-608F915E97ED}">
      <dgm:prSet custT="1"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lang="pt-PT" sz="1400" noProof="0" dirty="0">
              <a:latin typeface="Calibri" pitchFamily="34" charset="0"/>
              <a:cs typeface="Calibri" pitchFamily="34" charset="0"/>
            </a:rPr>
            <a:t>2. Elaboração dos indicadores CAF</a:t>
          </a:r>
        </a:p>
      </dgm:t>
    </dgm:pt>
    <dgm:pt modelId="{53412059-31FE-4128-AFA8-175FAC0C5F53}" type="parTrans" cxnId="{AFAFF084-2754-4F04-B921-E34321F99548}">
      <dgm:prSet/>
      <dgm:spPr/>
      <dgm:t>
        <a:bodyPr/>
        <a:lstStyle/>
        <a:p>
          <a:endParaRPr lang="pt-PT" sz="3200" noProof="0">
            <a:latin typeface="Calibri" pitchFamily="34" charset="0"/>
            <a:cs typeface="Calibri" pitchFamily="34" charset="0"/>
          </a:endParaRPr>
        </a:p>
      </dgm:t>
    </dgm:pt>
    <dgm:pt modelId="{A283A68C-E24C-4D96-8631-73C59F195F4A}" type="sibTrans" cxnId="{AFAFF084-2754-4F04-B921-E34321F99548}">
      <dgm:prSet custT="1"/>
      <dgm:spPr/>
      <dgm:t>
        <a:bodyPr/>
        <a:lstStyle/>
        <a:p>
          <a:endParaRPr lang="pt-PT" sz="900" noProof="0">
            <a:latin typeface="Calibri" pitchFamily="34" charset="0"/>
            <a:cs typeface="Calibri" pitchFamily="34" charset="0"/>
          </a:endParaRPr>
        </a:p>
      </dgm:t>
    </dgm:pt>
    <dgm:pt modelId="{C2BEC87F-F88C-45E1-BFA2-6F42D1D25968}">
      <dgm:prSet custT="1"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lang="pt-PT" sz="1400" noProof="0" dirty="0">
              <a:latin typeface="Calibri" pitchFamily="34" charset="0"/>
              <a:cs typeface="Calibri" pitchFamily="34" charset="0"/>
            </a:rPr>
            <a:t>1. Planeamento Estratégico </a:t>
          </a:r>
        </a:p>
      </dgm:t>
    </dgm:pt>
    <dgm:pt modelId="{C4B20875-F762-4032-9D46-CAB4AFB96297}" type="parTrans" cxnId="{F88A028B-9DC0-40C0-ACD1-F55FA685E6DC}">
      <dgm:prSet/>
      <dgm:spPr/>
      <dgm:t>
        <a:bodyPr/>
        <a:lstStyle/>
        <a:p>
          <a:endParaRPr lang="pt-PT" sz="3200" noProof="0">
            <a:latin typeface="Calibri" pitchFamily="34" charset="0"/>
            <a:cs typeface="Calibri" pitchFamily="34" charset="0"/>
          </a:endParaRPr>
        </a:p>
      </dgm:t>
    </dgm:pt>
    <dgm:pt modelId="{AEC969F5-FDA7-4144-A598-9ACD9E695D68}" type="sibTrans" cxnId="{F88A028B-9DC0-40C0-ACD1-F55FA685E6DC}">
      <dgm:prSet custT="1"/>
      <dgm:spPr/>
      <dgm:t>
        <a:bodyPr/>
        <a:lstStyle/>
        <a:p>
          <a:endParaRPr lang="pt-PT" sz="900" noProof="0">
            <a:latin typeface="Calibri" pitchFamily="34" charset="0"/>
            <a:cs typeface="Calibri" pitchFamily="34" charset="0"/>
          </a:endParaRPr>
        </a:p>
      </dgm:t>
    </dgm:pt>
    <dgm:pt modelId="{6FDE0839-356B-4E43-8FFB-0724C2F227A1}">
      <dgm:prSet custT="1"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lang="pt-PT" sz="1400" noProof="0" dirty="0">
              <a:latin typeface="Calibri" pitchFamily="34" charset="0"/>
              <a:cs typeface="Calibri" pitchFamily="34" charset="0"/>
            </a:rPr>
            <a:t>6. Análise dos resultados de autoavaliação</a:t>
          </a:r>
        </a:p>
      </dgm:t>
    </dgm:pt>
    <dgm:pt modelId="{99939E5D-7687-40C5-BD5E-9F82599990E2}" type="parTrans" cxnId="{A9A6D07B-9F81-445D-A4A5-E1178EF32740}">
      <dgm:prSet/>
      <dgm:spPr/>
      <dgm:t>
        <a:bodyPr/>
        <a:lstStyle/>
        <a:p>
          <a:endParaRPr lang="pt-PT" sz="3200" noProof="0">
            <a:latin typeface="Calibri" pitchFamily="34" charset="0"/>
            <a:cs typeface="Calibri" pitchFamily="34" charset="0"/>
          </a:endParaRPr>
        </a:p>
      </dgm:t>
    </dgm:pt>
    <dgm:pt modelId="{73F15907-D7A8-4787-8DDA-4CAD4CB4779E}" type="sibTrans" cxnId="{A9A6D07B-9F81-445D-A4A5-E1178EF32740}">
      <dgm:prSet custT="1"/>
      <dgm:spPr/>
      <dgm:t>
        <a:bodyPr/>
        <a:lstStyle/>
        <a:p>
          <a:endParaRPr lang="pt-PT" sz="900" noProof="0">
            <a:latin typeface="Calibri" pitchFamily="34" charset="0"/>
            <a:cs typeface="Calibri" pitchFamily="34" charset="0"/>
          </a:endParaRPr>
        </a:p>
      </dgm:t>
    </dgm:pt>
    <dgm:pt modelId="{39359D13-F4FC-4530-9B7A-4842ADAE374E}">
      <dgm:prSet custT="1"/>
      <dgm:spPr>
        <a:solidFill>
          <a:srgbClr val="336699"/>
        </a:solidFill>
      </dgm:spPr>
      <dgm:t>
        <a:bodyPr/>
        <a:lstStyle/>
        <a:p>
          <a:pPr rtl="0"/>
          <a:r>
            <a:rPr lang="pt-PT" sz="1400" noProof="0" dirty="0">
              <a:latin typeface="Calibri" pitchFamily="34" charset="0"/>
              <a:cs typeface="Calibri" pitchFamily="34" charset="0"/>
            </a:rPr>
            <a:t>7. Identificação das ações de melhoria</a:t>
          </a:r>
        </a:p>
      </dgm:t>
    </dgm:pt>
    <dgm:pt modelId="{C2BD30A8-1750-42E8-8FA8-132EA3949E20}" type="sibTrans" cxnId="{DBD09568-ADF1-4332-985A-F8413CC8C52F}">
      <dgm:prSet custT="1"/>
      <dgm:spPr/>
      <dgm:t>
        <a:bodyPr/>
        <a:lstStyle/>
        <a:p>
          <a:endParaRPr lang="pt-PT" sz="900" noProof="0">
            <a:latin typeface="Calibri" pitchFamily="34" charset="0"/>
            <a:cs typeface="Calibri" pitchFamily="34" charset="0"/>
          </a:endParaRPr>
        </a:p>
      </dgm:t>
    </dgm:pt>
    <dgm:pt modelId="{69B74D20-BFA9-4D10-A93B-704E4BFB3DEE}" type="parTrans" cxnId="{DBD09568-ADF1-4332-985A-F8413CC8C52F}">
      <dgm:prSet/>
      <dgm:spPr/>
      <dgm:t>
        <a:bodyPr/>
        <a:lstStyle/>
        <a:p>
          <a:endParaRPr lang="pt-PT" sz="3200" noProof="0">
            <a:latin typeface="Calibri" pitchFamily="34" charset="0"/>
            <a:cs typeface="Calibri" pitchFamily="34" charset="0"/>
          </a:endParaRPr>
        </a:p>
      </dgm:t>
    </dgm:pt>
    <dgm:pt modelId="{87DB7BDD-B7D0-4553-BB66-2D5CA679984A}">
      <dgm:prSet custT="1"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lang="pt-PT" sz="1400" noProof="0" dirty="0">
              <a:latin typeface="Calibri" pitchFamily="34" charset="0"/>
              <a:cs typeface="Calibri" pitchFamily="34" charset="0"/>
            </a:rPr>
            <a:t>3A. Sessões de Sensibilização e aplicação dos questionários</a:t>
          </a:r>
        </a:p>
      </dgm:t>
    </dgm:pt>
    <dgm:pt modelId="{7FC766A5-19D9-45C0-A474-248A3ED95180}" type="parTrans" cxnId="{CE41B4C8-9178-4E44-8B14-8B1E9301E7EC}">
      <dgm:prSet/>
      <dgm:spPr/>
      <dgm:t>
        <a:bodyPr/>
        <a:lstStyle/>
        <a:p>
          <a:endParaRPr lang="pt-PT" sz="3200">
            <a:latin typeface="Calibri" pitchFamily="34" charset="0"/>
            <a:cs typeface="Calibri" pitchFamily="34" charset="0"/>
          </a:endParaRPr>
        </a:p>
      </dgm:t>
    </dgm:pt>
    <dgm:pt modelId="{F7BE4BB9-2FA3-4D9E-BF9F-22CA733BE723}" type="sibTrans" cxnId="{CE41B4C8-9178-4E44-8B14-8B1E9301E7EC}">
      <dgm:prSet custT="1"/>
      <dgm:spPr/>
      <dgm:t>
        <a:bodyPr/>
        <a:lstStyle/>
        <a:p>
          <a:endParaRPr lang="pt-PT" sz="900">
            <a:latin typeface="Calibri" pitchFamily="34" charset="0"/>
            <a:cs typeface="Calibri" pitchFamily="34" charset="0"/>
          </a:endParaRPr>
        </a:p>
      </dgm:t>
    </dgm:pt>
    <dgm:pt modelId="{2B26730D-0C24-4557-8528-D830DEEB2EB3}">
      <dgm:prSet custT="1"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lang="pt-PT" sz="1400" noProof="0" dirty="0">
              <a:solidFill>
                <a:schemeClr val="bg1"/>
              </a:solidFill>
              <a:latin typeface="Calibri" pitchFamily="34" charset="0"/>
              <a:cs typeface="Calibri" pitchFamily="34" charset="0"/>
            </a:rPr>
            <a:t>3B. Preenchimento  das Grelhas autoavaliação</a:t>
          </a:r>
        </a:p>
      </dgm:t>
    </dgm:pt>
    <dgm:pt modelId="{9F5522E2-97D6-4509-88E4-EEFA7CC0A2EB}" type="parTrans" cxnId="{65D9667E-91A5-4271-B6D7-87963C7D5FA7}">
      <dgm:prSet/>
      <dgm:spPr/>
      <dgm:t>
        <a:bodyPr/>
        <a:lstStyle/>
        <a:p>
          <a:endParaRPr lang="pt-PT" sz="3200">
            <a:latin typeface="Calibri" pitchFamily="34" charset="0"/>
            <a:cs typeface="Calibri" pitchFamily="34" charset="0"/>
          </a:endParaRPr>
        </a:p>
      </dgm:t>
    </dgm:pt>
    <dgm:pt modelId="{E7FFBFB6-8F27-4AB1-BD61-30249BB7E9AB}" type="sibTrans" cxnId="{65D9667E-91A5-4271-B6D7-87963C7D5FA7}">
      <dgm:prSet custT="1"/>
      <dgm:spPr/>
      <dgm:t>
        <a:bodyPr/>
        <a:lstStyle/>
        <a:p>
          <a:endParaRPr lang="pt-PT" sz="900">
            <a:latin typeface="Calibri" pitchFamily="34" charset="0"/>
            <a:cs typeface="Calibri" pitchFamily="34" charset="0"/>
          </a:endParaRPr>
        </a:p>
      </dgm:t>
    </dgm:pt>
    <dgm:pt modelId="{FD5E0AA4-DD1B-4EE0-B287-F671631D0491}">
      <dgm:prSet custT="1"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lang="pt-PT" sz="1400" noProof="0" dirty="0">
              <a:latin typeface="Calibri" pitchFamily="34" charset="0"/>
              <a:cs typeface="Calibri" pitchFamily="34" charset="0"/>
            </a:rPr>
            <a:t>4. Tratamento estatístico dos questionários</a:t>
          </a:r>
        </a:p>
      </dgm:t>
    </dgm:pt>
    <dgm:pt modelId="{C44FA0F4-2040-4E14-B024-59E145A2F62D}" type="parTrans" cxnId="{6E930DFA-BBD0-4CDA-A332-F66CE80A54CA}">
      <dgm:prSet/>
      <dgm:spPr/>
      <dgm:t>
        <a:bodyPr/>
        <a:lstStyle/>
        <a:p>
          <a:endParaRPr lang="pt-PT" sz="3200">
            <a:latin typeface="Calibri" pitchFamily="34" charset="0"/>
            <a:cs typeface="Calibri" pitchFamily="34" charset="0"/>
          </a:endParaRPr>
        </a:p>
      </dgm:t>
    </dgm:pt>
    <dgm:pt modelId="{6421277A-497F-4231-A6FD-96FFCCD0062A}" type="sibTrans" cxnId="{6E930DFA-BBD0-4CDA-A332-F66CE80A54CA}">
      <dgm:prSet custT="1"/>
      <dgm:spPr/>
      <dgm:t>
        <a:bodyPr/>
        <a:lstStyle/>
        <a:p>
          <a:endParaRPr lang="pt-PT" sz="900">
            <a:latin typeface="Calibri" pitchFamily="34" charset="0"/>
            <a:cs typeface="Calibri" pitchFamily="34" charset="0"/>
          </a:endParaRPr>
        </a:p>
      </dgm:t>
    </dgm:pt>
    <dgm:pt modelId="{6E824CBA-7D43-4DE8-A8F5-378F906FDADC}">
      <dgm:prSet custT="1"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lang="pt-PT" sz="1400" noProof="0" dirty="0">
              <a:latin typeface="Calibri" pitchFamily="34" charset="0"/>
              <a:cs typeface="Calibri" pitchFamily="34" charset="0"/>
            </a:rPr>
            <a:t>5. Elaboração do relatório de autoavaliação</a:t>
          </a:r>
        </a:p>
      </dgm:t>
    </dgm:pt>
    <dgm:pt modelId="{58551743-151C-40A7-8210-7F632406711F}" type="parTrans" cxnId="{5890145C-5F8F-484B-A62B-505ACDD3D934}">
      <dgm:prSet/>
      <dgm:spPr/>
      <dgm:t>
        <a:bodyPr/>
        <a:lstStyle/>
        <a:p>
          <a:endParaRPr lang="pt-PT" sz="3200">
            <a:latin typeface="Calibri" pitchFamily="34" charset="0"/>
            <a:cs typeface="Calibri" pitchFamily="34" charset="0"/>
          </a:endParaRPr>
        </a:p>
      </dgm:t>
    </dgm:pt>
    <dgm:pt modelId="{8716E329-17FA-474B-BDDF-F599AE74DA1C}" type="sibTrans" cxnId="{5890145C-5F8F-484B-A62B-505ACDD3D934}">
      <dgm:prSet custT="1"/>
      <dgm:spPr/>
      <dgm:t>
        <a:bodyPr/>
        <a:lstStyle/>
        <a:p>
          <a:endParaRPr lang="pt-PT" sz="900">
            <a:latin typeface="Calibri" pitchFamily="34" charset="0"/>
            <a:cs typeface="Calibri" pitchFamily="34" charset="0"/>
          </a:endParaRPr>
        </a:p>
      </dgm:t>
    </dgm:pt>
    <dgm:pt modelId="{78411E03-C363-4E59-8CFC-E10E770826DC}">
      <dgm:prSet custT="1"/>
      <dgm:spPr>
        <a:solidFill>
          <a:srgbClr val="336699"/>
        </a:solidFill>
      </dgm:spPr>
      <dgm:t>
        <a:bodyPr/>
        <a:lstStyle/>
        <a:p>
          <a:pPr rtl="0"/>
          <a:r>
            <a:rPr lang="pt-PT" sz="1400" noProof="0" dirty="0">
              <a:latin typeface="Calibri" pitchFamily="34" charset="0"/>
              <a:cs typeface="Calibri" pitchFamily="34" charset="0"/>
            </a:rPr>
            <a:t>8. Apresentação dos Resultados à comunidade</a:t>
          </a:r>
        </a:p>
      </dgm:t>
    </dgm:pt>
    <dgm:pt modelId="{B4372921-3E48-4BC7-8698-A7A3ABCC14B5}" type="parTrans" cxnId="{88BE1E4D-F6AD-4139-A291-B0BF41EA9D6C}">
      <dgm:prSet/>
      <dgm:spPr/>
      <dgm:t>
        <a:bodyPr/>
        <a:lstStyle/>
        <a:p>
          <a:endParaRPr lang="pt-PT" sz="3200">
            <a:latin typeface="Calibri" pitchFamily="34" charset="0"/>
            <a:cs typeface="Calibri" pitchFamily="34" charset="0"/>
          </a:endParaRPr>
        </a:p>
      </dgm:t>
    </dgm:pt>
    <dgm:pt modelId="{CC60C6A7-B9FD-4857-8F78-BA41E94C1460}" type="sibTrans" cxnId="{88BE1E4D-F6AD-4139-A291-B0BF41EA9D6C}">
      <dgm:prSet custT="1"/>
      <dgm:spPr/>
      <dgm:t>
        <a:bodyPr/>
        <a:lstStyle/>
        <a:p>
          <a:endParaRPr lang="pt-PT" sz="900">
            <a:latin typeface="Calibri" pitchFamily="34" charset="0"/>
            <a:cs typeface="Calibri" pitchFamily="34" charset="0"/>
          </a:endParaRPr>
        </a:p>
      </dgm:t>
    </dgm:pt>
    <dgm:pt modelId="{8D054856-764C-4CD9-9B73-5F21839CBE10}" type="pres">
      <dgm:prSet presAssocID="{EB9D25BA-BADF-4A9C-899C-5D2B50CD552E}" presName="Name0" presStyleCnt="0">
        <dgm:presLayoutVars>
          <dgm:dir/>
          <dgm:resizeHandles val="exact"/>
        </dgm:presLayoutVars>
      </dgm:prSet>
      <dgm:spPr/>
    </dgm:pt>
    <dgm:pt modelId="{AC51DAFC-1FA0-4FF2-B495-A214638AB92C}" type="pres">
      <dgm:prSet presAssocID="{C2BEC87F-F88C-45E1-BFA2-6F42D1D25968}" presName="node" presStyleLbl="node1" presStyleIdx="0" presStyleCnt="9">
        <dgm:presLayoutVars>
          <dgm:bulletEnabled val="1"/>
        </dgm:presLayoutVars>
      </dgm:prSet>
      <dgm:spPr/>
    </dgm:pt>
    <dgm:pt modelId="{71FF5C13-EC72-449B-B587-ADB5AEF39AC4}" type="pres">
      <dgm:prSet presAssocID="{AEC969F5-FDA7-4144-A598-9ACD9E695D68}" presName="sibTrans" presStyleLbl="sibTrans1D1" presStyleIdx="0" presStyleCnt="8"/>
      <dgm:spPr/>
    </dgm:pt>
    <dgm:pt modelId="{08B8B4B8-D3C6-4B1D-96DE-3EF878E873B6}" type="pres">
      <dgm:prSet presAssocID="{AEC969F5-FDA7-4144-A598-9ACD9E695D68}" presName="connectorText" presStyleLbl="sibTrans1D1" presStyleIdx="0" presStyleCnt="8"/>
      <dgm:spPr/>
    </dgm:pt>
    <dgm:pt modelId="{ADC56543-E85E-458A-8555-1398C4FBF7C8}" type="pres">
      <dgm:prSet presAssocID="{E1F69C5B-CD0B-4C83-AA67-608F915E97ED}" presName="node" presStyleLbl="node1" presStyleIdx="1" presStyleCnt="9">
        <dgm:presLayoutVars>
          <dgm:bulletEnabled val="1"/>
        </dgm:presLayoutVars>
      </dgm:prSet>
      <dgm:spPr/>
    </dgm:pt>
    <dgm:pt modelId="{4042A401-1B0D-43DC-A123-8676E68410B7}" type="pres">
      <dgm:prSet presAssocID="{A283A68C-E24C-4D96-8631-73C59F195F4A}" presName="sibTrans" presStyleLbl="sibTrans1D1" presStyleIdx="1" presStyleCnt="8"/>
      <dgm:spPr/>
    </dgm:pt>
    <dgm:pt modelId="{99E642E7-792B-43A8-963F-5690A1835ACF}" type="pres">
      <dgm:prSet presAssocID="{A283A68C-E24C-4D96-8631-73C59F195F4A}" presName="connectorText" presStyleLbl="sibTrans1D1" presStyleIdx="1" presStyleCnt="8"/>
      <dgm:spPr/>
    </dgm:pt>
    <dgm:pt modelId="{8EE740CD-ADB8-40CB-B2B5-1C689E1BEA26}" type="pres">
      <dgm:prSet presAssocID="{87DB7BDD-B7D0-4553-BB66-2D5CA679984A}" presName="node" presStyleLbl="node1" presStyleIdx="2" presStyleCnt="9">
        <dgm:presLayoutVars>
          <dgm:bulletEnabled val="1"/>
        </dgm:presLayoutVars>
      </dgm:prSet>
      <dgm:spPr/>
    </dgm:pt>
    <dgm:pt modelId="{96164FDA-B031-4BD4-8F8F-9B9680EF0294}" type="pres">
      <dgm:prSet presAssocID="{F7BE4BB9-2FA3-4D9E-BF9F-22CA733BE723}" presName="sibTrans" presStyleLbl="sibTrans1D1" presStyleIdx="2" presStyleCnt="8"/>
      <dgm:spPr/>
    </dgm:pt>
    <dgm:pt modelId="{5B4B8450-7ED1-4611-B1D2-C615F5EF55E1}" type="pres">
      <dgm:prSet presAssocID="{F7BE4BB9-2FA3-4D9E-BF9F-22CA733BE723}" presName="connectorText" presStyleLbl="sibTrans1D1" presStyleIdx="2" presStyleCnt="8"/>
      <dgm:spPr/>
    </dgm:pt>
    <dgm:pt modelId="{859886F9-C9DA-4ED0-8AB6-0AC3AC617711}" type="pres">
      <dgm:prSet presAssocID="{2B26730D-0C24-4557-8528-D830DEEB2EB3}" presName="node" presStyleLbl="node1" presStyleIdx="3" presStyleCnt="9">
        <dgm:presLayoutVars>
          <dgm:bulletEnabled val="1"/>
        </dgm:presLayoutVars>
      </dgm:prSet>
      <dgm:spPr/>
    </dgm:pt>
    <dgm:pt modelId="{DCA30703-FE2A-4C84-B024-A96C81B8B73B}" type="pres">
      <dgm:prSet presAssocID="{E7FFBFB6-8F27-4AB1-BD61-30249BB7E9AB}" presName="sibTrans" presStyleLbl="sibTrans1D1" presStyleIdx="3" presStyleCnt="8"/>
      <dgm:spPr/>
    </dgm:pt>
    <dgm:pt modelId="{552DD9E5-A177-446F-931C-FE9BE0975E4E}" type="pres">
      <dgm:prSet presAssocID="{E7FFBFB6-8F27-4AB1-BD61-30249BB7E9AB}" presName="connectorText" presStyleLbl="sibTrans1D1" presStyleIdx="3" presStyleCnt="8"/>
      <dgm:spPr/>
    </dgm:pt>
    <dgm:pt modelId="{F6C95933-FF9A-4999-8A54-4CB589C346EF}" type="pres">
      <dgm:prSet presAssocID="{FD5E0AA4-DD1B-4EE0-B287-F671631D0491}" presName="node" presStyleLbl="node1" presStyleIdx="4" presStyleCnt="9">
        <dgm:presLayoutVars>
          <dgm:bulletEnabled val="1"/>
        </dgm:presLayoutVars>
      </dgm:prSet>
      <dgm:spPr/>
    </dgm:pt>
    <dgm:pt modelId="{0F900C31-447B-4997-A43B-880027A37E76}" type="pres">
      <dgm:prSet presAssocID="{6421277A-497F-4231-A6FD-96FFCCD0062A}" presName="sibTrans" presStyleLbl="sibTrans1D1" presStyleIdx="4" presStyleCnt="8"/>
      <dgm:spPr/>
    </dgm:pt>
    <dgm:pt modelId="{BF40208B-59B1-4F08-AB65-A9999195BA55}" type="pres">
      <dgm:prSet presAssocID="{6421277A-497F-4231-A6FD-96FFCCD0062A}" presName="connectorText" presStyleLbl="sibTrans1D1" presStyleIdx="4" presStyleCnt="8"/>
      <dgm:spPr/>
    </dgm:pt>
    <dgm:pt modelId="{460DFADD-66D6-456C-B4A8-15E9859B4C20}" type="pres">
      <dgm:prSet presAssocID="{6E824CBA-7D43-4DE8-A8F5-378F906FDADC}" presName="node" presStyleLbl="node1" presStyleIdx="5" presStyleCnt="9">
        <dgm:presLayoutVars>
          <dgm:bulletEnabled val="1"/>
        </dgm:presLayoutVars>
      </dgm:prSet>
      <dgm:spPr/>
    </dgm:pt>
    <dgm:pt modelId="{D66E941B-0246-46C4-8D88-51E8EB17C602}" type="pres">
      <dgm:prSet presAssocID="{8716E329-17FA-474B-BDDF-F599AE74DA1C}" presName="sibTrans" presStyleLbl="sibTrans1D1" presStyleIdx="5" presStyleCnt="8"/>
      <dgm:spPr/>
    </dgm:pt>
    <dgm:pt modelId="{88FDAE61-93A0-4462-8C97-80F5BD4B53B4}" type="pres">
      <dgm:prSet presAssocID="{8716E329-17FA-474B-BDDF-F599AE74DA1C}" presName="connectorText" presStyleLbl="sibTrans1D1" presStyleIdx="5" presStyleCnt="8"/>
      <dgm:spPr/>
    </dgm:pt>
    <dgm:pt modelId="{7F04CC1E-1CD6-40BF-ACAE-C0D4F87B0B2E}" type="pres">
      <dgm:prSet presAssocID="{6FDE0839-356B-4E43-8FFB-0724C2F227A1}" presName="node" presStyleLbl="node1" presStyleIdx="6" presStyleCnt="9">
        <dgm:presLayoutVars>
          <dgm:bulletEnabled val="1"/>
        </dgm:presLayoutVars>
      </dgm:prSet>
      <dgm:spPr/>
    </dgm:pt>
    <dgm:pt modelId="{4E7D2CB1-A1B9-4D42-9DD9-E96F4D33FBD5}" type="pres">
      <dgm:prSet presAssocID="{73F15907-D7A8-4787-8DDA-4CAD4CB4779E}" presName="sibTrans" presStyleLbl="sibTrans1D1" presStyleIdx="6" presStyleCnt="8"/>
      <dgm:spPr/>
    </dgm:pt>
    <dgm:pt modelId="{D637779F-0194-419F-A61D-E65B820681AF}" type="pres">
      <dgm:prSet presAssocID="{73F15907-D7A8-4787-8DDA-4CAD4CB4779E}" presName="connectorText" presStyleLbl="sibTrans1D1" presStyleIdx="6" presStyleCnt="8"/>
      <dgm:spPr/>
    </dgm:pt>
    <dgm:pt modelId="{26C1344E-6FDD-48C9-99E1-A615858B0BEF}" type="pres">
      <dgm:prSet presAssocID="{39359D13-F4FC-4530-9B7A-4842ADAE374E}" presName="node" presStyleLbl="node1" presStyleIdx="7" presStyleCnt="9">
        <dgm:presLayoutVars>
          <dgm:bulletEnabled val="1"/>
        </dgm:presLayoutVars>
      </dgm:prSet>
      <dgm:spPr/>
    </dgm:pt>
    <dgm:pt modelId="{F235E96A-3D6D-4812-9DD6-5977C3356867}" type="pres">
      <dgm:prSet presAssocID="{C2BD30A8-1750-42E8-8FA8-132EA3949E20}" presName="sibTrans" presStyleLbl="sibTrans1D1" presStyleIdx="7" presStyleCnt="8"/>
      <dgm:spPr/>
    </dgm:pt>
    <dgm:pt modelId="{83491CAA-1B98-4812-8C7B-8F43F744C3EE}" type="pres">
      <dgm:prSet presAssocID="{C2BD30A8-1750-42E8-8FA8-132EA3949E20}" presName="connectorText" presStyleLbl="sibTrans1D1" presStyleIdx="7" presStyleCnt="8"/>
      <dgm:spPr/>
    </dgm:pt>
    <dgm:pt modelId="{A2BD32A2-EE59-486B-A45D-154809D35F17}" type="pres">
      <dgm:prSet presAssocID="{78411E03-C363-4E59-8CFC-E10E770826DC}" presName="node" presStyleLbl="node1" presStyleIdx="8" presStyleCnt="9">
        <dgm:presLayoutVars>
          <dgm:bulletEnabled val="1"/>
        </dgm:presLayoutVars>
      </dgm:prSet>
      <dgm:spPr/>
    </dgm:pt>
  </dgm:ptLst>
  <dgm:cxnLst>
    <dgm:cxn modelId="{EB927A03-111D-4956-B77C-A1643B169042}" type="presOf" srcId="{E1F69C5B-CD0B-4C83-AA67-608F915E97ED}" destId="{ADC56543-E85E-458A-8555-1398C4FBF7C8}" srcOrd="0" destOrd="0" presId="urn:microsoft.com/office/officeart/2005/8/layout/bProcess3"/>
    <dgm:cxn modelId="{FFA6EE04-3B9B-4863-B1C1-1767A063AA6E}" type="presOf" srcId="{A283A68C-E24C-4D96-8631-73C59F195F4A}" destId="{99E642E7-792B-43A8-963F-5690A1835ACF}" srcOrd="1" destOrd="0" presId="urn:microsoft.com/office/officeart/2005/8/layout/bProcess3"/>
    <dgm:cxn modelId="{19D4A606-9791-4F0E-AB1F-9928BFF9784C}" type="presOf" srcId="{87DB7BDD-B7D0-4553-BB66-2D5CA679984A}" destId="{8EE740CD-ADB8-40CB-B2B5-1C689E1BEA26}" srcOrd="0" destOrd="0" presId="urn:microsoft.com/office/officeart/2005/8/layout/bProcess3"/>
    <dgm:cxn modelId="{4A72D912-7B5D-4D13-A637-3E10C267D24F}" type="presOf" srcId="{78411E03-C363-4E59-8CFC-E10E770826DC}" destId="{A2BD32A2-EE59-486B-A45D-154809D35F17}" srcOrd="0" destOrd="0" presId="urn:microsoft.com/office/officeart/2005/8/layout/bProcess3"/>
    <dgm:cxn modelId="{D8B1ED12-5E31-4B07-903D-BA35FB25FC13}" type="presOf" srcId="{F7BE4BB9-2FA3-4D9E-BF9F-22CA733BE723}" destId="{5B4B8450-7ED1-4611-B1D2-C615F5EF55E1}" srcOrd="1" destOrd="0" presId="urn:microsoft.com/office/officeart/2005/8/layout/bProcess3"/>
    <dgm:cxn modelId="{1BA30715-30D5-49B7-B179-2056AC09F70A}" type="presOf" srcId="{E7FFBFB6-8F27-4AB1-BD61-30249BB7E9AB}" destId="{DCA30703-FE2A-4C84-B024-A96C81B8B73B}" srcOrd="0" destOrd="0" presId="urn:microsoft.com/office/officeart/2005/8/layout/bProcess3"/>
    <dgm:cxn modelId="{CBFBE218-1D7D-4CCE-A287-AD727A2B8261}" type="presOf" srcId="{73F15907-D7A8-4787-8DDA-4CAD4CB4779E}" destId="{4E7D2CB1-A1B9-4D42-9DD9-E96F4D33FBD5}" srcOrd="0" destOrd="0" presId="urn:microsoft.com/office/officeart/2005/8/layout/bProcess3"/>
    <dgm:cxn modelId="{B808842E-0488-41D7-8AC6-7B546537E9BE}" type="presOf" srcId="{6421277A-497F-4231-A6FD-96FFCCD0062A}" destId="{BF40208B-59B1-4F08-AB65-A9999195BA55}" srcOrd="1" destOrd="0" presId="urn:microsoft.com/office/officeart/2005/8/layout/bProcess3"/>
    <dgm:cxn modelId="{42174D35-D654-4F48-8CCB-D015438D136E}" type="presOf" srcId="{EB9D25BA-BADF-4A9C-899C-5D2B50CD552E}" destId="{8D054856-764C-4CD9-9B73-5F21839CBE10}" srcOrd="0" destOrd="0" presId="urn:microsoft.com/office/officeart/2005/8/layout/bProcess3"/>
    <dgm:cxn modelId="{5890145C-5F8F-484B-A62B-505ACDD3D934}" srcId="{EB9D25BA-BADF-4A9C-899C-5D2B50CD552E}" destId="{6E824CBA-7D43-4DE8-A8F5-378F906FDADC}" srcOrd="5" destOrd="0" parTransId="{58551743-151C-40A7-8210-7F632406711F}" sibTransId="{8716E329-17FA-474B-BDDF-F599AE74DA1C}"/>
    <dgm:cxn modelId="{C3D0BE5C-C72D-4478-A16C-4F51A506B5A0}" type="presOf" srcId="{AEC969F5-FDA7-4144-A598-9ACD9E695D68}" destId="{71FF5C13-EC72-449B-B587-ADB5AEF39AC4}" srcOrd="0" destOrd="0" presId="urn:microsoft.com/office/officeart/2005/8/layout/bProcess3"/>
    <dgm:cxn modelId="{D906375F-1685-43C3-86C8-2F45959D1801}" type="presOf" srcId="{C2BD30A8-1750-42E8-8FA8-132EA3949E20}" destId="{83491CAA-1B98-4812-8C7B-8F43F744C3EE}" srcOrd="1" destOrd="0" presId="urn:microsoft.com/office/officeart/2005/8/layout/bProcess3"/>
    <dgm:cxn modelId="{D91FDC67-3793-48FA-89A7-25F0D1335B2E}" type="presOf" srcId="{F7BE4BB9-2FA3-4D9E-BF9F-22CA733BE723}" destId="{96164FDA-B031-4BD4-8F8F-9B9680EF0294}" srcOrd="0" destOrd="0" presId="urn:microsoft.com/office/officeart/2005/8/layout/bProcess3"/>
    <dgm:cxn modelId="{DBD09568-ADF1-4332-985A-F8413CC8C52F}" srcId="{EB9D25BA-BADF-4A9C-899C-5D2B50CD552E}" destId="{39359D13-F4FC-4530-9B7A-4842ADAE374E}" srcOrd="7" destOrd="0" parTransId="{69B74D20-BFA9-4D10-A93B-704E4BFB3DEE}" sibTransId="{C2BD30A8-1750-42E8-8FA8-132EA3949E20}"/>
    <dgm:cxn modelId="{9E291A4D-233A-45F1-9B95-2D7095C9EE81}" type="presOf" srcId="{39359D13-F4FC-4530-9B7A-4842ADAE374E}" destId="{26C1344E-6FDD-48C9-99E1-A615858B0BEF}" srcOrd="0" destOrd="0" presId="urn:microsoft.com/office/officeart/2005/8/layout/bProcess3"/>
    <dgm:cxn modelId="{88BE1E4D-F6AD-4139-A291-B0BF41EA9D6C}" srcId="{EB9D25BA-BADF-4A9C-899C-5D2B50CD552E}" destId="{78411E03-C363-4E59-8CFC-E10E770826DC}" srcOrd="8" destOrd="0" parTransId="{B4372921-3E48-4BC7-8698-A7A3ABCC14B5}" sibTransId="{CC60C6A7-B9FD-4857-8F78-BA41E94C1460}"/>
    <dgm:cxn modelId="{277C3C72-D4CC-42C8-881B-2BB7FD10E0BB}" type="presOf" srcId="{8716E329-17FA-474B-BDDF-F599AE74DA1C}" destId="{88FDAE61-93A0-4462-8C97-80F5BD4B53B4}" srcOrd="1" destOrd="0" presId="urn:microsoft.com/office/officeart/2005/8/layout/bProcess3"/>
    <dgm:cxn modelId="{EAEB4855-346B-4970-AB80-57E5F3D13B7D}" type="presOf" srcId="{2B26730D-0C24-4557-8528-D830DEEB2EB3}" destId="{859886F9-C9DA-4ED0-8AB6-0AC3AC617711}" srcOrd="0" destOrd="0" presId="urn:microsoft.com/office/officeart/2005/8/layout/bProcess3"/>
    <dgm:cxn modelId="{61A1E258-82D3-452F-86E8-DCD0EE67270E}" type="presOf" srcId="{A283A68C-E24C-4D96-8631-73C59F195F4A}" destId="{4042A401-1B0D-43DC-A123-8676E68410B7}" srcOrd="0" destOrd="0" presId="urn:microsoft.com/office/officeart/2005/8/layout/bProcess3"/>
    <dgm:cxn modelId="{8354545A-7CC5-4BBB-A38B-0E537D60D2BB}" type="presOf" srcId="{6421277A-497F-4231-A6FD-96FFCCD0062A}" destId="{0F900C31-447B-4997-A43B-880027A37E76}" srcOrd="0" destOrd="0" presId="urn:microsoft.com/office/officeart/2005/8/layout/bProcess3"/>
    <dgm:cxn modelId="{A9A6D07B-9F81-445D-A4A5-E1178EF32740}" srcId="{EB9D25BA-BADF-4A9C-899C-5D2B50CD552E}" destId="{6FDE0839-356B-4E43-8FFB-0724C2F227A1}" srcOrd="6" destOrd="0" parTransId="{99939E5D-7687-40C5-BD5E-9F82599990E2}" sibTransId="{73F15907-D7A8-4787-8DDA-4CAD4CB4779E}"/>
    <dgm:cxn modelId="{6D96517D-CA01-4FDE-9CE7-B30961D010F5}" type="presOf" srcId="{C2BEC87F-F88C-45E1-BFA2-6F42D1D25968}" destId="{AC51DAFC-1FA0-4FF2-B495-A214638AB92C}" srcOrd="0" destOrd="0" presId="urn:microsoft.com/office/officeart/2005/8/layout/bProcess3"/>
    <dgm:cxn modelId="{65D9667E-91A5-4271-B6D7-87963C7D5FA7}" srcId="{EB9D25BA-BADF-4A9C-899C-5D2B50CD552E}" destId="{2B26730D-0C24-4557-8528-D830DEEB2EB3}" srcOrd="3" destOrd="0" parTransId="{9F5522E2-97D6-4509-88E4-EEFA7CC0A2EB}" sibTransId="{E7FFBFB6-8F27-4AB1-BD61-30249BB7E9AB}"/>
    <dgm:cxn modelId="{6DC33783-B112-4A13-9B79-6F3BC074B61D}" type="presOf" srcId="{C2BD30A8-1750-42E8-8FA8-132EA3949E20}" destId="{F235E96A-3D6D-4812-9DD6-5977C3356867}" srcOrd="0" destOrd="0" presId="urn:microsoft.com/office/officeart/2005/8/layout/bProcess3"/>
    <dgm:cxn modelId="{AFAFF084-2754-4F04-B921-E34321F99548}" srcId="{EB9D25BA-BADF-4A9C-899C-5D2B50CD552E}" destId="{E1F69C5B-CD0B-4C83-AA67-608F915E97ED}" srcOrd="1" destOrd="0" parTransId="{53412059-31FE-4128-AFA8-175FAC0C5F53}" sibTransId="{A283A68C-E24C-4D96-8631-73C59F195F4A}"/>
    <dgm:cxn modelId="{F88A028B-9DC0-40C0-ACD1-F55FA685E6DC}" srcId="{EB9D25BA-BADF-4A9C-899C-5D2B50CD552E}" destId="{C2BEC87F-F88C-45E1-BFA2-6F42D1D25968}" srcOrd="0" destOrd="0" parTransId="{C4B20875-F762-4032-9D46-CAB4AFB96297}" sibTransId="{AEC969F5-FDA7-4144-A598-9ACD9E695D68}"/>
    <dgm:cxn modelId="{4149648E-63FF-46A2-BC32-E6C727CBD67E}" type="presOf" srcId="{AEC969F5-FDA7-4144-A598-9ACD9E695D68}" destId="{08B8B4B8-D3C6-4B1D-96DE-3EF878E873B6}" srcOrd="1" destOrd="0" presId="urn:microsoft.com/office/officeart/2005/8/layout/bProcess3"/>
    <dgm:cxn modelId="{8CF70190-ED5F-4601-BA64-9036068DB2E6}" type="presOf" srcId="{73F15907-D7A8-4787-8DDA-4CAD4CB4779E}" destId="{D637779F-0194-419F-A61D-E65B820681AF}" srcOrd="1" destOrd="0" presId="urn:microsoft.com/office/officeart/2005/8/layout/bProcess3"/>
    <dgm:cxn modelId="{2BBB0FA6-E4C0-4F19-8CA6-0AFC10CCFA20}" type="presOf" srcId="{8716E329-17FA-474B-BDDF-F599AE74DA1C}" destId="{D66E941B-0246-46C4-8D88-51E8EB17C602}" srcOrd="0" destOrd="0" presId="urn:microsoft.com/office/officeart/2005/8/layout/bProcess3"/>
    <dgm:cxn modelId="{98BE50AC-05AB-49FB-8689-D51F69F3E053}" type="presOf" srcId="{6FDE0839-356B-4E43-8FFB-0724C2F227A1}" destId="{7F04CC1E-1CD6-40BF-ACAE-C0D4F87B0B2E}" srcOrd="0" destOrd="0" presId="urn:microsoft.com/office/officeart/2005/8/layout/bProcess3"/>
    <dgm:cxn modelId="{F6A07BB3-1770-48DD-B013-C036CEEE434F}" type="presOf" srcId="{FD5E0AA4-DD1B-4EE0-B287-F671631D0491}" destId="{F6C95933-FF9A-4999-8A54-4CB589C346EF}" srcOrd="0" destOrd="0" presId="urn:microsoft.com/office/officeart/2005/8/layout/bProcess3"/>
    <dgm:cxn modelId="{CE41B4C8-9178-4E44-8B14-8B1E9301E7EC}" srcId="{EB9D25BA-BADF-4A9C-899C-5D2B50CD552E}" destId="{87DB7BDD-B7D0-4553-BB66-2D5CA679984A}" srcOrd="2" destOrd="0" parTransId="{7FC766A5-19D9-45C0-A474-248A3ED95180}" sibTransId="{F7BE4BB9-2FA3-4D9E-BF9F-22CA733BE723}"/>
    <dgm:cxn modelId="{689737CE-B7C4-425E-AEFC-10225B3C7D75}" type="presOf" srcId="{E7FFBFB6-8F27-4AB1-BD61-30249BB7E9AB}" destId="{552DD9E5-A177-446F-931C-FE9BE0975E4E}" srcOrd="1" destOrd="0" presId="urn:microsoft.com/office/officeart/2005/8/layout/bProcess3"/>
    <dgm:cxn modelId="{E4F7ABDF-28E7-42F7-9A10-DD85EA74E5CC}" type="presOf" srcId="{6E824CBA-7D43-4DE8-A8F5-378F906FDADC}" destId="{460DFADD-66D6-456C-B4A8-15E9859B4C20}" srcOrd="0" destOrd="0" presId="urn:microsoft.com/office/officeart/2005/8/layout/bProcess3"/>
    <dgm:cxn modelId="{6E930DFA-BBD0-4CDA-A332-F66CE80A54CA}" srcId="{EB9D25BA-BADF-4A9C-899C-5D2B50CD552E}" destId="{FD5E0AA4-DD1B-4EE0-B287-F671631D0491}" srcOrd="4" destOrd="0" parTransId="{C44FA0F4-2040-4E14-B024-59E145A2F62D}" sibTransId="{6421277A-497F-4231-A6FD-96FFCCD0062A}"/>
    <dgm:cxn modelId="{DAA66042-33F7-4F02-A900-3EA58F24ECFF}" type="presParOf" srcId="{8D054856-764C-4CD9-9B73-5F21839CBE10}" destId="{AC51DAFC-1FA0-4FF2-B495-A214638AB92C}" srcOrd="0" destOrd="0" presId="urn:microsoft.com/office/officeart/2005/8/layout/bProcess3"/>
    <dgm:cxn modelId="{E083EE18-450D-4DFC-B78F-354C1FE1D974}" type="presParOf" srcId="{8D054856-764C-4CD9-9B73-5F21839CBE10}" destId="{71FF5C13-EC72-449B-B587-ADB5AEF39AC4}" srcOrd="1" destOrd="0" presId="urn:microsoft.com/office/officeart/2005/8/layout/bProcess3"/>
    <dgm:cxn modelId="{24612642-733D-458D-A6BB-EF9EE3F8DFBB}" type="presParOf" srcId="{71FF5C13-EC72-449B-B587-ADB5AEF39AC4}" destId="{08B8B4B8-D3C6-4B1D-96DE-3EF878E873B6}" srcOrd="0" destOrd="0" presId="urn:microsoft.com/office/officeart/2005/8/layout/bProcess3"/>
    <dgm:cxn modelId="{76A7B605-BF6F-4422-85C1-B3C87BA1C4F2}" type="presParOf" srcId="{8D054856-764C-4CD9-9B73-5F21839CBE10}" destId="{ADC56543-E85E-458A-8555-1398C4FBF7C8}" srcOrd="2" destOrd="0" presId="urn:microsoft.com/office/officeart/2005/8/layout/bProcess3"/>
    <dgm:cxn modelId="{2582560F-3C93-4B5D-9A67-5A95DF9EC4D5}" type="presParOf" srcId="{8D054856-764C-4CD9-9B73-5F21839CBE10}" destId="{4042A401-1B0D-43DC-A123-8676E68410B7}" srcOrd="3" destOrd="0" presId="urn:microsoft.com/office/officeart/2005/8/layout/bProcess3"/>
    <dgm:cxn modelId="{2DCDFB49-C8EE-42BA-98C7-BA770CB35A9B}" type="presParOf" srcId="{4042A401-1B0D-43DC-A123-8676E68410B7}" destId="{99E642E7-792B-43A8-963F-5690A1835ACF}" srcOrd="0" destOrd="0" presId="urn:microsoft.com/office/officeart/2005/8/layout/bProcess3"/>
    <dgm:cxn modelId="{FCE32810-B354-40B5-804F-01CE4902FB50}" type="presParOf" srcId="{8D054856-764C-4CD9-9B73-5F21839CBE10}" destId="{8EE740CD-ADB8-40CB-B2B5-1C689E1BEA26}" srcOrd="4" destOrd="0" presId="urn:microsoft.com/office/officeart/2005/8/layout/bProcess3"/>
    <dgm:cxn modelId="{332CC5F9-4596-49A3-A9DC-C7B1108FF287}" type="presParOf" srcId="{8D054856-764C-4CD9-9B73-5F21839CBE10}" destId="{96164FDA-B031-4BD4-8F8F-9B9680EF0294}" srcOrd="5" destOrd="0" presId="urn:microsoft.com/office/officeart/2005/8/layout/bProcess3"/>
    <dgm:cxn modelId="{4F1544DE-C190-4E30-A59F-2521BE45B53D}" type="presParOf" srcId="{96164FDA-B031-4BD4-8F8F-9B9680EF0294}" destId="{5B4B8450-7ED1-4611-B1D2-C615F5EF55E1}" srcOrd="0" destOrd="0" presId="urn:microsoft.com/office/officeart/2005/8/layout/bProcess3"/>
    <dgm:cxn modelId="{7A09FCBA-E3BD-4D22-94C2-D0E5A4DE7D07}" type="presParOf" srcId="{8D054856-764C-4CD9-9B73-5F21839CBE10}" destId="{859886F9-C9DA-4ED0-8AB6-0AC3AC617711}" srcOrd="6" destOrd="0" presId="urn:microsoft.com/office/officeart/2005/8/layout/bProcess3"/>
    <dgm:cxn modelId="{9B393587-2979-4AD7-BB0A-E875FAB13A99}" type="presParOf" srcId="{8D054856-764C-4CD9-9B73-5F21839CBE10}" destId="{DCA30703-FE2A-4C84-B024-A96C81B8B73B}" srcOrd="7" destOrd="0" presId="urn:microsoft.com/office/officeart/2005/8/layout/bProcess3"/>
    <dgm:cxn modelId="{67431334-D015-4A3F-B8AC-0AC5B474A538}" type="presParOf" srcId="{DCA30703-FE2A-4C84-B024-A96C81B8B73B}" destId="{552DD9E5-A177-446F-931C-FE9BE0975E4E}" srcOrd="0" destOrd="0" presId="urn:microsoft.com/office/officeart/2005/8/layout/bProcess3"/>
    <dgm:cxn modelId="{B6DC3211-A454-4396-A98A-F050820E6616}" type="presParOf" srcId="{8D054856-764C-4CD9-9B73-5F21839CBE10}" destId="{F6C95933-FF9A-4999-8A54-4CB589C346EF}" srcOrd="8" destOrd="0" presId="urn:microsoft.com/office/officeart/2005/8/layout/bProcess3"/>
    <dgm:cxn modelId="{23490123-6DE6-48BB-AA4E-F998404FB349}" type="presParOf" srcId="{8D054856-764C-4CD9-9B73-5F21839CBE10}" destId="{0F900C31-447B-4997-A43B-880027A37E76}" srcOrd="9" destOrd="0" presId="urn:microsoft.com/office/officeart/2005/8/layout/bProcess3"/>
    <dgm:cxn modelId="{F037C785-CE21-4A74-AE2C-C37CFD18EA04}" type="presParOf" srcId="{0F900C31-447B-4997-A43B-880027A37E76}" destId="{BF40208B-59B1-4F08-AB65-A9999195BA55}" srcOrd="0" destOrd="0" presId="urn:microsoft.com/office/officeart/2005/8/layout/bProcess3"/>
    <dgm:cxn modelId="{41615774-0A7F-4452-B381-C9A3BB002635}" type="presParOf" srcId="{8D054856-764C-4CD9-9B73-5F21839CBE10}" destId="{460DFADD-66D6-456C-B4A8-15E9859B4C20}" srcOrd="10" destOrd="0" presId="urn:microsoft.com/office/officeart/2005/8/layout/bProcess3"/>
    <dgm:cxn modelId="{E89509CD-C370-47DD-80CC-DD7F6D19CFAD}" type="presParOf" srcId="{8D054856-764C-4CD9-9B73-5F21839CBE10}" destId="{D66E941B-0246-46C4-8D88-51E8EB17C602}" srcOrd="11" destOrd="0" presId="urn:microsoft.com/office/officeart/2005/8/layout/bProcess3"/>
    <dgm:cxn modelId="{1F1C4180-40C8-401D-9103-5C70E5DC8BBA}" type="presParOf" srcId="{D66E941B-0246-46C4-8D88-51E8EB17C602}" destId="{88FDAE61-93A0-4462-8C97-80F5BD4B53B4}" srcOrd="0" destOrd="0" presId="urn:microsoft.com/office/officeart/2005/8/layout/bProcess3"/>
    <dgm:cxn modelId="{03011894-000B-41CF-B40E-23DC192276AB}" type="presParOf" srcId="{8D054856-764C-4CD9-9B73-5F21839CBE10}" destId="{7F04CC1E-1CD6-40BF-ACAE-C0D4F87B0B2E}" srcOrd="12" destOrd="0" presId="urn:microsoft.com/office/officeart/2005/8/layout/bProcess3"/>
    <dgm:cxn modelId="{73B62C4E-0D27-4E56-8334-8A0803FE0BA9}" type="presParOf" srcId="{8D054856-764C-4CD9-9B73-5F21839CBE10}" destId="{4E7D2CB1-A1B9-4D42-9DD9-E96F4D33FBD5}" srcOrd="13" destOrd="0" presId="urn:microsoft.com/office/officeart/2005/8/layout/bProcess3"/>
    <dgm:cxn modelId="{F8FDE586-2469-4347-BE0E-2473C197883E}" type="presParOf" srcId="{4E7D2CB1-A1B9-4D42-9DD9-E96F4D33FBD5}" destId="{D637779F-0194-419F-A61D-E65B820681AF}" srcOrd="0" destOrd="0" presId="urn:microsoft.com/office/officeart/2005/8/layout/bProcess3"/>
    <dgm:cxn modelId="{120DCC8F-B098-446F-B07D-478F4869CFEA}" type="presParOf" srcId="{8D054856-764C-4CD9-9B73-5F21839CBE10}" destId="{26C1344E-6FDD-48C9-99E1-A615858B0BEF}" srcOrd="14" destOrd="0" presId="urn:microsoft.com/office/officeart/2005/8/layout/bProcess3"/>
    <dgm:cxn modelId="{56D669CC-4BCC-423B-9E91-7A25E50545AE}" type="presParOf" srcId="{8D054856-764C-4CD9-9B73-5F21839CBE10}" destId="{F235E96A-3D6D-4812-9DD6-5977C3356867}" srcOrd="15" destOrd="0" presId="urn:microsoft.com/office/officeart/2005/8/layout/bProcess3"/>
    <dgm:cxn modelId="{2BA88EE4-DEBB-4D37-942F-34E022AC4347}" type="presParOf" srcId="{F235E96A-3D6D-4812-9DD6-5977C3356867}" destId="{83491CAA-1B98-4812-8C7B-8F43F744C3EE}" srcOrd="0" destOrd="0" presId="urn:microsoft.com/office/officeart/2005/8/layout/bProcess3"/>
    <dgm:cxn modelId="{82775E8F-EB39-4F87-B11C-1FE6B002FE3D}" type="presParOf" srcId="{8D054856-764C-4CD9-9B73-5F21839CBE10}" destId="{A2BD32A2-EE59-486B-A45D-154809D35F17}" srcOrd="16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BACD879-226F-40E0-BC73-28FAAE73A46F}" type="doc">
      <dgm:prSet loTypeId="urn:microsoft.com/office/officeart/2005/8/layout/default#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pt-PT"/>
        </a:p>
      </dgm:t>
    </dgm:pt>
    <dgm:pt modelId="{AC04C31B-1981-4FAA-BE2F-21B4EFDFBE75}">
      <dgm:prSet custT="1"/>
      <dgm:spPr>
        <a:xfrm>
          <a:off x="5330" y="31192"/>
          <a:ext cx="3576740" cy="651995"/>
        </a:xfrm>
        <a:solidFill>
          <a:schemeClr val="bg1">
            <a:lumMod val="50000"/>
            <a:alpha val="90000"/>
          </a:schemeClr>
        </a:solidFill>
        <a:ln w="19050" cap="flat" cmpd="sng" algn="ctr">
          <a:solidFill>
            <a:srgbClr val="DEDEDE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rtl="0"/>
          <a:r>
            <a:rPr lang="pt-PT" sz="1800" dirty="0">
              <a:latin typeface="Calibri" pitchFamily="34" charset="0"/>
            </a:rPr>
            <a:t>O PAM inclui as ações a implementar e a definição das respetivas estratégias de operacionalização</a:t>
          </a:r>
          <a:endParaRPr lang="pt-PT" sz="1800" dirty="0">
            <a:solidFill>
              <a:sysClr val="window" lastClr="FFFFFF"/>
            </a:solidFill>
            <a:latin typeface="Calibri" pitchFamily="34" charset="0"/>
            <a:ea typeface="+mn-ea"/>
            <a:cs typeface="Calibri" pitchFamily="34" charset="0"/>
          </a:endParaRPr>
        </a:p>
      </dgm:t>
    </dgm:pt>
    <dgm:pt modelId="{A2773749-0412-43BC-9B86-16EA765114CF}" type="parTrans" cxnId="{6341355C-4743-4BF6-AF0B-CEE3CC49EF39}">
      <dgm:prSet/>
      <dgm:spPr/>
      <dgm:t>
        <a:bodyPr/>
        <a:lstStyle/>
        <a:p>
          <a:endParaRPr lang="pt-PT" sz="1600">
            <a:latin typeface="Calibri" pitchFamily="34" charset="0"/>
          </a:endParaRPr>
        </a:p>
      </dgm:t>
    </dgm:pt>
    <dgm:pt modelId="{37C17F13-0291-4AE3-8284-77249BE5FE16}" type="sibTrans" cxnId="{6341355C-4743-4BF6-AF0B-CEE3CC49EF39}">
      <dgm:prSet/>
      <dgm:spPr/>
      <dgm:t>
        <a:bodyPr/>
        <a:lstStyle/>
        <a:p>
          <a:endParaRPr lang="pt-PT" sz="1600">
            <a:latin typeface="Calibri" pitchFamily="34" charset="0"/>
          </a:endParaRPr>
        </a:p>
      </dgm:t>
    </dgm:pt>
    <dgm:pt modelId="{A7F606D1-3DC9-4BF5-AA3D-73B6F2EB559A}" type="pres">
      <dgm:prSet presAssocID="{CBACD879-226F-40E0-BC73-28FAAE73A46F}" presName="diagram" presStyleCnt="0">
        <dgm:presLayoutVars>
          <dgm:dir/>
          <dgm:resizeHandles val="exact"/>
        </dgm:presLayoutVars>
      </dgm:prSet>
      <dgm:spPr/>
    </dgm:pt>
    <dgm:pt modelId="{836E5A5A-5D8C-4BE1-9225-BF835E9DCAA5}" type="pres">
      <dgm:prSet presAssocID="{AC04C31B-1981-4FAA-BE2F-21B4EFDFBE75}" presName="node" presStyleLbl="node1" presStyleIdx="0" presStyleCnt="1" custScaleX="666016">
        <dgm:presLayoutVars>
          <dgm:bulletEnabled val="1"/>
        </dgm:presLayoutVars>
      </dgm:prSet>
      <dgm:spPr>
        <a:prstGeom prst="rect">
          <a:avLst/>
        </a:prstGeom>
      </dgm:spPr>
    </dgm:pt>
  </dgm:ptLst>
  <dgm:cxnLst>
    <dgm:cxn modelId="{6341355C-4743-4BF6-AF0B-CEE3CC49EF39}" srcId="{CBACD879-226F-40E0-BC73-28FAAE73A46F}" destId="{AC04C31B-1981-4FAA-BE2F-21B4EFDFBE75}" srcOrd="0" destOrd="0" parTransId="{A2773749-0412-43BC-9B86-16EA765114CF}" sibTransId="{37C17F13-0291-4AE3-8284-77249BE5FE16}"/>
    <dgm:cxn modelId="{07F0FE68-5756-4D34-8672-0FE0BD3A7E16}" type="presOf" srcId="{CBACD879-226F-40E0-BC73-28FAAE73A46F}" destId="{A7F606D1-3DC9-4BF5-AA3D-73B6F2EB559A}" srcOrd="0" destOrd="0" presId="urn:microsoft.com/office/officeart/2005/8/layout/default#1"/>
    <dgm:cxn modelId="{089E13C1-42E5-4887-B91E-3AD4CA983DE4}" type="presOf" srcId="{AC04C31B-1981-4FAA-BE2F-21B4EFDFBE75}" destId="{836E5A5A-5D8C-4BE1-9225-BF835E9DCAA5}" srcOrd="0" destOrd="0" presId="urn:microsoft.com/office/officeart/2005/8/layout/default#1"/>
    <dgm:cxn modelId="{35E7D75E-B840-4E7B-800E-1CECB59A6BE4}" type="presParOf" srcId="{A7F606D1-3DC9-4BF5-AA3D-73B6F2EB559A}" destId="{836E5A5A-5D8C-4BE1-9225-BF835E9DCAA5}" srcOrd="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B834F86-615E-4024-9EB5-91650BFA41D3}" type="doc">
      <dgm:prSet loTypeId="urn:microsoft.com/office/officeart/2005/8/layout/process1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pt-PT"/>
        </a:p>
      </dgm:t>
    </dgm:pt>
    <dgm:pt modelId="{66014F3B-220E-45AF-8EAD-496A2B26C541}">
      <dgm:prSet phldrT="[Texto]" custT="1"/>
      <dgm:spPr>
        <a:solidFill>
          <a:schemeClr val="bg1">
            <a:lumMod val="8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pt-PT" sz="1800" dirty="0">
              <a:latin typeface="Calibri" pitchFamily="34" charset="0"/>
              <a:cs typeface="Calibri" pitchFamily="34" charset="0"/>
            </a:rPr>
            <a:t>Identificação e seleção das ações de melhoria</a:t>
          </a:r>
        </a:p>
      </dgm:t>
    </dgm:pt>
    <dgm:pt modelId="{0BB25927-3E5E-4C76-894B-26DC368286FC}" type="parTrans" cxnId="{CF557759-EF91-4FD2-81A9-C836277600C6}">
      <dgm:prSet/>
      <dgm:spPr/>
      <dgm:t>
        <a:bodyPr/>
        <a:lstStyle/>
        <a:p>
          <a:endParaRPr lang="pt-PT" sz="1800">
            <a:latin typeface="Calibri" pitchFamily="34" charset="0"/>
            <a:cs typeface="Calibri" pitchFamily="34" charset="0"/>
          </a:endParaRPr>
        </a:p>
      </dgm:t>
    </dgm:pt>
    <dgm:pt modelId="{64451E78-0A2C-45A1-87E2-09EE35EB1F04}" type="sibTrans" cxnId="{CF557759-EF91-4FD2-81A9-C836277600C6}">
      <dgm:prSet custT="1"/>
      <dgm:spPr>
        <a:solidFill>
          <a:srgbClr val="768DB7"/>
        </a:solidFill>
      </dgm:spPr>
      <dgm:t>
        <a:bodyPr/>
        <a:lstStyle/>
        <a:p>
          <a:endParaRPr lang="pt-PT" sz="1800" dirty="0">
            <a:latin typeface="Calibri" pitchFamily="34" charset="0"/>
            <a:cs typeface="Calibri" pitchFamily="34" charset="0"/>
          </a:endParaRPr>
        </a:p>
      </dgm:t>
    </dgm:pt>
    <dgm:pt modelId="{97096688-9C5F-40F2-B268-2F60146DD8D6}">
      <dgm:prSet phldrT="[Texto]" custT="1"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pt-PT" sz="1800" dirty="0">
              <a:latin typeface="Calibri" pitchFamily="34" charset="0"/>
              <a:cs typeface="Calibri" pitchFamily="34" charset="0"/>
            </a:rPr>
            <a:t>Constituição dos grupos, nomeação dos coordenadores e planeamento das ações de melhoria</a:t>
          </a:r>
        </a:p>
      </dgm:t>
    </dgm:pt>
    <dgm:pt modelId="{BCC40E14-B82E-4F8E-BD28-698E548F7A62}" type="parTrans" cxnId="{6C1AC366-27A6-485C-9B0D-D97B69D622E3}">
      <dgm:prSet/>
      <dgm:spPr/>
      <dgm:t>
        <a:bodyPr/>
        <a:lstStyle/>
        <a:p>
          <a:endParaRPr lang="pt-PT" sz="1800">
            <a:latin typeface="Calibri" pitchFamily="34" charset="0"/>
            <a:cs typeface="Calibri" pitchFamily="34" charset="0"/>
          </a:endParaRPr>
        </a:p>
      </dgm:t>
    </dgm:pt>
    <dgm:pt modelId="{A87D8460-2083-48EF-9CE9-9EB6ADC86055}" type="sibTrans" cxnId="{6C1AC366-27A6-485C-9B0D-D97B69D622E3}">
      <dgm:prSet custT="1"/>
      <dgm:spPr>
        <a:solidFill>
          <a:srgbClr val="768DB7"/>
        </a:solidFill>
      </dgm:spPr>
      <dgm:t>
        <a:bodyPr/>
        <a:lstStyle/>
        <a:p>
          <a:endParaRPr lang="pt-PT" sz="1800" dirty="0">
            <a:latin typeface="Calibri" pitchFamily="34" charset="0"/>
            <a:cs typeface="Calibri" pitchFamily="34" charset="0"/>
          </a:endParaRPr>
        </a:p>
      </dgm:t>
    </dgm:pt>
    <dgm:pt modelId="{2848C3EF-EE2D-481F-B1F1-331B97AC64EF}">
      <dgm:prSet phldrT="[Texto]" custT="1"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pt-PT" sz="1800" dirty="0">
              <a:latin typeface="Calibri" pitchFamily="34" charset="0"/>
              <a:cs typeface="Calibri" pitchFamily="34" charset="0"/>
            </a:rPr>
            <a:t>Implementação das ações de melhoria e monitorização regular das mesmas</a:t>
          </a:r>
        </a:p>
      </dgm:t>
    </dgm:pt>
    <dgm:pt modelId="{CC4BD381-50AE-46FD-BDB9-B7BB67673149}" type="parTrans" cxnId="{B4CD929C-0253-4056-A0E3-CBEBCA03864C}">
      <dgm:prSet/>
      <dgm:spPr/>
      <dgm:t>
        <a:bodyPr/>
        <a:lstStyle/>
        <a:p>
          <a:endParaRPr lang="pt-PT" sz="1800">
            <a:latin typeface="Calibri" pitchFamily="34" charset="0"/>
            <a:cs typeface="Calibri" pitchFamily="34" charset="0"/>
          </a:endParaRPr>
        </a:p>
      </dgm:t>
    </dgm:pt>
    <dgm:pt modelId="{1727A03A-BDAE-4876-A512-5BDCCD1BB66C}" type="sibTrans" cxnId="{B4CD929C-0253-4056-A0E3-CBEBCA03864C}">
      <dgm:prSet custT="1"/>
      <dgm:spPr>
        <a:solidFill>
          <a:srgbClr val="768DB7"/>
        </a:solidFill>
      </dgm:spPr>
      <dgm:t>
        <a:bodyPr/>
        <a:lstStyle/>
        <a:p>
          <a:endParaRPr lang="pt-PT" sz="1800" dirty="0">
            <a:latin typeface="Calibri" pitchFamily="34" charset="0"/>
            <a:cs typeface="Calibri" pitchFamily="34" charset="0"/>
          </a:endParaRPr>
        </a:p>
      </dgm:t>
    </dgm:pt>
    <dgm:pt modelId="{1255DBF7-AD7B-42DB-8753-9AB3223B176C}">
      <dgm:prSet phldrT="[Texto]" custT="1"/>
      <dgm:spPr>
        <a:solidFill>
          <a:schemeClr val="bg1">
            <a:lumMod val="8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pt-PT" sz="1800" dirty="0">
              <a:latin typeface="Calibri" pitchFamily="34" charset="0"/>
              <a:cs typeface="Calibri" pitchFamily="34" charset="0"/>
            </a:rPr>
            <a:t>Apresentação dos resultados do relatório</a:t>
          </a:r>
        </a:p>
      </dgm:t>
    </dgm:pt>
    <dgm:pt modelId="{729587F6-CB84-4FE3-82E1-12DE0A1CD263}" type="parTrans" cxnId="{FD3D7CDD-207C-422C-BE84-E69CE8306D29}">
      <dgm:prSet/>
      <dgm:spPr/>
      <dgm:t>
        <a:bodyPr/>
        <a:lstStyle/>
        <a:p>
          <a:endParaRPr lang="pt-PT"/>
        </a:p>
      </dgm:t>
    </dgm:pt>
    <dgm:pt modelId="{1D27989E-E918-468A-A967-3D42627BD128}" type="sibTrans" cxnId="{FD3D7CDD-207C-422C-BE84-E69CE8306D29}">
      <dgm:prSet/>
      <dgm:spPr/>
      <dgm:t>
        <a:bodyPr/>
        <a:lstStyle/>
        <a:p>
          <a:endParaRPr lang="pt-PT"/>
        </a:p>
      </dgm:t>
    </dgm:pt>
    <dgm:pt modelId="{DE8EB6AB-F9DB-42A9-B6E1-280D222C5C31}" type="pres">
      <dgm:prSet presAssocID="{8B834F86-615E-4024-9EB5-91650BFA41D3}" presName="Name0" presStyleCnt="0">
        <dgm:presLayoutVars>
          <dgm:dir/>
          <dgm:resizeHandles val="exact"/>
        </dgm:presLayoutVars>
      </dgm:prSet>
      <dgm:spPr/>
    </dgm:pt>
    <dgm:pt modelId="{2930A868-D204-45A3-9775-9A3F33B3C63B}" type="pres">
      <dgm:prSet presAssocID="{66014F3B-220E-45AF-8EAD-496A2B26C541}" presName="node" presStyleLbl="node1" presStyleIdx="0" presStyleCnt="4">
        <dgm:presLayoutVars>
          <dgm:bulletEnabled val="1"/>
        </dgm:presLayoutVars>
      </dgm:prSet>
      <dgm:spPr/>
    </dgm:pt>
    <dgm:pt modelId="{803627C6-C9C1-4CB9-BF60-E4D5140F374D}" type="pres">
      <dgm:prSet presAssocID="{64451E78-0A2C-45A1-87E2-09EE35EB1F04}" presName="sibTrans" presStyleLbl="sibTrans2D1" presStyleIdx="0" presStyleCnt="3"/>
      <dgm:spPr/>
    </dgm:pt>
    <dgm:pt modelId="{46D74289-9B09-4FC7-BC19-52E5CA9ED8BD}" type="pres">
      <dgm:prSet presAssocID="{64451E78-0A2C-45A1-87E2-09EE35EB1F04}" presName="connectorText" presStyleLbl="sibTrans2D1" presStyleIdx="0" presStyleCnt="3"/>
      <dgm:spPr/>
    </dgm:pt>
    <dgm:pt modelId="{B8A67C2A-E021-45CB-9900-388199E01177}" type="pres">
      <dgm:prSet presAssocID="{1255DBF7-AD7B-42DB-8753-9AB3223B176C}" presName="node" presStyleLbl="node1" presStyleIdx="1" presStyleCnt="4">
        <dgm:presLayoutVars>
          <dgm:bulletEnabled val="1"/>
        </dgm:presLayoutVars>
      </dgm:prSet>
      <dgm:spPr/>
    </dgm:pt>
    <dgm:pt modelId="{D6CD0B74-80E1-4386-8F6E-ACC22A791138}" type="pres">
      <dgm:prSet presAssocID="{1D27989E-E918-468A-A967-3D42627BD128}" presName="sibTrans" presStyleLbl="sibTrans2D1" presStyleIdx="1" presStyleCnt="3"/>
      <dgm:spPr/>
    </dgm:pt>
    <dgm:pt modelId="{7FB42424-E892-4D14-88E3-FAFE08B29000}" type="pres">
      <dgm:prSet presAssocID="{1D27989E-E918-468A-A967-3D42627BD128}" presName="connectorText" presStyleLbl="sibTrans2D1" presStyleIdx="1" presStyleCnt="3"/>
      <dgm:spPr/>
    </dgm:pt>
    <dgm:pt modelId="{4DFF3881-FA21-41EE-8456-929CCC746A83}" type="pres">
      <dgm:prSet presAssocID="{97096688-9C5F-40F2-B268-2F60146DD8D6}" presName="node" presStyleLbl="node1" presStyleIdx="2" presStyleCnt="4" custScaleX="107057">
        <dgm:presLayoutVars>
          <dgm:bulletEnabled val="1"/>
        </dgm:presLayoutVars>
      </dgm:prSet>
      <dgm:spPr/>
    </dgm:pt>
    <dgm:pt modelId="{700F8943-CF34-4CFA-A209-DDE09AC6DFE8}" type="pres">
      <dgm:prSet presAssocID="{A87D8460-2083-48EF-9CE9-9EB6ADC86055}" presName="sibTrans" presStyleLbl="sibTrans2D1" presStyleIdx="2" presStyleCnt="3"/>
      <dgm:spPr/>
    </dgm:pt>
    <dgm:pt modelId="{C1DE9410-4969-4D12-B8DC-A0450CBEB5D6}" type="pres">
      <dgm:prSet presAssocID="{A87D8460-2083-48EF-9CE9-9EB6ADC86055}" presName="connectorText" presStyleLbl="sibTrans2D1" presStyleIdx="2" presStyleCnt="3"/>
      <dgm:spPr/>
    </dgm:pt>
    <dgm:pt modelId="{9707EA11-E3F3-42F6-A225-D23EA2689112}" type="pres">
      <dgm:prSet presAssocID="{2848C3EF-EE2D-481F-B1F1-331B97AC64EF}" presName="node" presStyleLbl="node1" presStyleIdx="3" presStyleCnt="4" custScaleX="113683">
        <dgm:presLayoutVars>
          <dgm:bulletEnabled val="1"/>
        </dgm:presLayoutVars>
      </dgm:prSet>
      <dgm:spPr/>
    </dgm:pt>
  </dgm:ptLst>
  <dgm:cxnLst>
    <dgm:cxn modelId="{7B576519-047F-43D0-A584-16DE4CBF4BE2}" type="presOf" srcId="{64451E78-0A2C-45A1-87E2-09EE35EB1F04}" destId="{803627C6-C9C1-4CB9-BF60-E4D5140F374D}" srcOrd="0" destOrd="0" presId="urn:microsoft.com/office/officeart/2005/8/layout/process1"/>
    <dgm:cxn modelId="{6672D731-9607-481F-9813-F6F72DA6D864}" type="presOf" srcId="{97096688-9C5F-40F2-B268-2F60146DD8D6}" destId="{4DFF3881-FA21-41EE-8456-929CCC746A83}" srcOrd="0" destOrd="0" presId="urn:microsoft.com/office/officeart/2005/8/layout/process1"/>
    <dgm:cxn modelId="{B543C63F-EBDE-4EAC-B415-1F255EB1E31E}" type="presOf" srcId="{8B834F86-615E-4024-9EB5-91650BFA41D3}" destId="{DE8EB6AB-F9DB-42A9-B6E1-280D222C5C31}" srcOrd="0" destOrd="0" presId="urn:microsoft.com/office/officeart/2005/8/layout/process1"/>
    <dgm:cxn modelId="{ADF43545-D75B-4EBB-940D-418F5ECD0D75}" type="presOf" srcId="{A87D8460-2083-48EF-9CE9-9EB6ADC86055}" destId="{700F8943-CF34-4CFA-A209-DDE09AC6DFE8}" srcOrd="0" destOrd="0" presId="urn:microsoft.com/office/officeart/2005/8/layout/process1"/>
    <dgm:cxn modelId="{6C1AC366-27A6-485C-9B0D-D97B69D622E3}" srcId="{8B834F86-615E-4024-9EB5-91650BFA41D3}" destId="{97096688-9C5F-40F2-B268-2F60146DD8D6}" srcOrd="2" destOrd="0" parTransId="{BCC40E14-B82E-4F8E-BD28-698E548F7A62}" sibTransId="{A87D8460-2083-48EF-9CE9-9EB6ADC86055}"/>
    <dgm:cxn modelId="{A880C067-B8BC-4D10-84A2-32F1816A77AF}" type="presOf" srcId="{2848C3EF-EE2D-481F-B1F1-331B97AC64EF}" destId="{9707EA11-E3F3-42F6-A225-D23EA2689112}" srcOrd="0" destOrd="0" presId="urn:microsoft.com/office/officeart/2005/8/layout/process1"/>
    <dgm:cxn modelId="{DB836052-6A2D-48A4-99C1-3A59418B4CAC}" type="presOf" srcId="{66014F3B-220E-45AF-8EAD-496A2B26C541}" destId="{2930A868-D204-45A3-9775-9A3F33B3C63B}" srcOrd="0" destOrd="0" presId="urn:microsoft.com/office/officeart/2005/8/layout/process1"/>
    <dgm:cxn modelId="{959B1959-337B-4C66-AA3B-E0839E5F2BEB}" type="presOf" srcId="{1255DBF7-AD7B-42DB-8753-9AB3223B176C}" destId="{B8A67C2A-E021-45CB-9900-388199E01177}" srcOrd="0" destOrd="0" presId="urn:microsoft.com/office/officeart/2005/8/layout/process1"/>
    <dgm:cxn modelId="{CF557759-EF91-4FD2-81A9-C836277600C6}" srcId="{8B834F86-615E-4024-9EB5-91650BFA41D3}" destId="{66014F3B-220E-45AF-8EAD-496A2B26C541}" srcOrd="0" destOrd="0" parTransId="{0BB25927-3E5E-4C76-894B-26DC368286FC}" sibTransId="{64451E78-0A2C-45A1-87E2-09EE35EB1F04}"/>
    <dgm:cxn modelId="{A237E987-80B5-4245-8265-B18458BCC8AA}" type="presOf" srcId="{1D27989E-E918-468A-A967-3D42627BD128}" destId="{D6CD0B74-80E1-4386-8F6E-ACC22A791138}" srcOrd="0" destOrd="0" presId="urn:microsoft.com/office/officeart/2005/8/layout/process1"/>
    <dgm:cxn modelId="{14F0B298-C062-4451-98C8-648A3F357482}" type="presOf" srcId="{64451E78-0A2C-45A1-87E2-09EE35EB1F04}" destId="{46D74289-9B09-4FC7-BC19-52E5CA9ED8BD}" srcOrd="1" destOrd="0" presId="urn:microsoft.com/office/officeart/2005/8/layout/process1"/>
    <dgm:cxn modelId="{B4CD929C-0253-4056-A0E3-CBEBCA03864C}" srcId="{8B834F86-615E-4024-9EB5-91650BFA41D3}" destId="{2848C3EF-EE2D-481F-B1F1-331B97AC64EF}" srcOrd="3" destOrd="0" parTransId="{CC4BD381-50AE-46FD-BDB9-B7BB67673149}" sibTransId="{1727A03A-BDAE-4876-A512-5BDCCD1BB66C}"/>
    <dgm:cxn modelId="{3ED330A1-91F1-4999-9481-CC129BBF2F0D}" type="presOf" srcId="{A87D8460-2083-48EF-9CE9-9EB6ADC86055}" destId="{C1DE9410-4969-4D12-B8DC-A0450CBEB5D6}" srcOrd="1" destOrd="0" presId="urn:microsoft.com/office/officeart/2005/8/layout/process1"/>
    <dgm:cxn modelId="{954E59D6-232D-4C8A-8968-0A38AB86C2AD}" type="presOf" srcId="{1D27989E-E918-468A-A967-3D42627BD128}" destId="{7FB42424-E892-4D14-88E3-FAFE08B29000}" srcOrd="1" destOrd="0" presId="urn:microsoft.com/office/officeart/2005/8/layout/process1"/>
    <dgm:cxn modelId="{FD3D7CDD-207C-422C-BE84-E69CE8306D29}" srcId="{8B834F86-615E-4024-9EB5-91650BFA41D3}" destId="{1255DBF7-AD7B-42DB-8753-9AB3223B176C}" srcOrd="1" destOrd="0" parTransId="{729587F6-CB84-4FE3-82E1-12DE0A1CD263}" sibTransId="{1D27989E-E918-468A-A967-3D42627BD128}"/>
    <dgm:cxn modelId="{F6508805-1E5A-4CE0-A4C1-691D852BA09C}" type="presParOf" srcId="{DE8EB6AB-F9DB-42A9-B6E1-280D222C5C31}" destId="{2930A868-D204-45A3-9775-9A3F33B3C63B}" srcOrd="0" destOrd="0" presId="urn:microsoft.com/office/officeart/2005/8/layout/process1"/>
    <dgm:cxn modelId="{706DB6BC-5F95-401D-9415-F9BC652B9695}" type="presParOf" srcId="{DE8EB6AB-F9DB-42A9-B6E1-280D222C5C31}" destId="{803627C6-C9C1-4CB9-BF60-E4D5140F374D}" srcOrd="1" destOrd="0" presId="urn:microsoft.com/office/officeart/2005/8/layout/process1"/>
    <dgm:cxn modelId="{27DCAB30-5663-4DE1-B647-27B24584971C}" type="presParOf" srcId="{803627C6-C9C1-4CB9-BF60-E4D5140F374D}" destId="{46D74289-9B09-4FC7-BC19-52E5CA9ED8BD}" srcOrd="0" destOrd="0" presId="urn:microsoft.com/office/officeart/2005/8/layout/process1"/>
    <dgm:cxn modelId="{7014EE0D-90FC-41EB-ADBF-C6C3BF37804E}" type="presParOf" srcId="{DE8EB6AB-F9DB-42A9-B6E1-280D222C5C31}" destId="{B8A67C2A-E021-45CB-9900-388199E01177}" srcOrd="2" destOrd="0" presId="urn:microsoft.com/office/officeart/2005/8/layout/process1"/>
    <dgm:cxn modelId="{565A797A-4BAB-469F-AD33-763DCE6C9FA3}" type="presParOf" srcId="{DE8EB6AB-F9DB-42A9-B6E1-280D222C5C31}" destId="{D6CD0B74-80E1-4386-8F6E-ACC22A791138}" srcOrd="3" destOrd="0" presId="urn:microsoft.com/office/officeart/2005/8/layout/process1"/>
    <dgm:cxn modelId="{A909E4D6-50F7-4DCC-B67D-CCB9659EDAE1}" type="presParOf" srcId="{D6CD0B74-80E1-4386-8F6E-ACC22A791138}" destId="{7FB42424-E892-4D14-88E3-FAFE08B29000}" srcOrd="0" destOrd="0" presId="urn:microsoft.com/office/officeart/2005/8/layout/process1"/>
    <dgm:cxn modelId="{3EF695D5-85C8-4CC4-867D-3A25FC199D7F}" type="presParOf" srcId="{DE8EB6AB-F9DB-42A9-B6E1-280D222C5C31}" destId="{4DFF3881-FA21-41EE-8456-929CCC746A83}" srcOrd="4" destOrd="0" presId="urn:microsoft.com/office/officeart/2005/8/layout/process1"/>
    <dgm:cxn modelId="{9C923E1F-BFFA-417E-944D-988F9469CFD9}" type="presParOf" srcId="{DE8EB6AB-F9DB-42A9-B6E1-280D222C5C31}" destId="{700F8943-CF34-4CFA-A209-DDE09AC6DFE8}" srcOrd="5" destOrd="0" presId="urn:microsoft.com/office/officeart/2005/8/layout/process1"/>
    <dgm:cxn modelId="{9E7C78AB-667B-461D-9091-39CD86A3F0B0}" type="presParOf" srcId="{700F8943-CF34-4CFA-A209-DDE09AC6DFE8}" destId="{C1DE9410-4969-4D12-B8DC-A0450CBEB5D6}" srcOrd="0" destOrd="0" presId="urn:microsoft.com/office/officeart/2005/8/layout/process1"/>
    <dgm:cxn modelId="{94DF2373-8FA3-4FB1-BBE3-D8AB2F16CB8E}" type="presParOf" srcId="{DE8EB6AB-F9DB-42A9-B6E1-280D222C5C31}" destId="{9707EA11-E3F3-42F6-A225-D23EA2689112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4E837E2-650F-F049-AA59-47CC6B22FD69}" type="doc">
      <dgm:prSet loTypeId="urn:microsoft.com/office/officeart/2009/3/layout/StepUpProcess" loCatId="" qsTypeId="urn:microsoft.com/office/officeart/2005/8/quickstyle/simple2" qsCatId="simple" csTypeId="urn:microsoft.com/office/officeart/2005/8/colors/colorful1#1" csCatId="colorful" phldr="1"/>
      <dgm:spPr/>
      <dgm:t>
        <a:bodyPr/>
        <a:lstStyle/>
        <a:p>
          <a:endParaRPr lang="pt-PT"/>
        </a:p>
      </dgm:t>
    </dgm:pt>
    <dgm:pt modelId="{EBEFA019-C9CD-DE4D-8EB4-E409656E432E}">
      <dgm:prSet phldrT="[Text]" custT="1"/>
      <dgm:spPr>
        <a:xfrm>
          <a:off x="160641" y="2319771"/>
          <a:ext cx="1428586" cy="1252239"/>
        </a:xfrm>
        <a:noFill/>
        <a:ln>
          <a:noFill/>
        </a:ln>
        <a:effectLst/>
      </dgm:spPr>
      <dgm:t>
        <a:bodyPr/>
        <a:lstStyle/>
        <a:p>
          <a:r>
            <a:rPr lang="pt-PT" sz="17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Relatório de autoavaliação e outros documentos</a:t>
          </a:r>
        </a:p>
      </dgm:t>
    </dgm:pt>
    <dgm:pt modelId="{3E47D63D-BCC9-514E-AA43-65A219D64568}" type="parTrans" cxnId="{535B1471-C27C-7B4F-BA62-007C7F61D62D}">
      <dgm:prSet/>
      <dgm:spPr/>
      <dgm:t>
        <a:bodyPr/>
        <a:lstStyle/>
        <a:p>
          <a:endParaRPr lang="pt-PT" sz="2000" b="1">
            <a:solidFill>
              <a:schemeClr val="tx1"/>
            </a:solidFill>
          </a:endParaRPr>
        </a:p>
      </dgm:t>
    </dgm:pt>
    <dgm:pt modelId="{361754AC-2546-CC4E-90AF-B1F0505D9B1E}" type="sibTrans" cxnId="{535B1471-C27C-7B4F-BA62-007C7F61D62D}">
      <dgm:prSet/>
      <dgm:spPr/>
      <dgm:t>
        <a:bodyPr/>
        <a:lstStyle/>
        <a:p>
          <a:endParaRPr lang="pt-PT" sz="2000" b="1">
            <a:solidFill>
              <a:schemeClr val="tx1"/>
            </a:solidFill>
          </a:endParaRPr>
        </a:p>
      </dgm:t>
    </dgm:pt>
    <dgm:pt modelId="{BDC1BF0A-0963-AD4D-A7A0-F6260B51E7D5}">
      <dgm:prSet phldrT="[Text]" custT="1"/>
      <dgm:spPr>
        <a:xfrm>
          <a:off x="1909510" y="1887012"/>
          <a:ext cx="1428586" cy="1252239"/>
        </a:xfrm>
        <a:noFill/>
        <a:ln>
          <a:noFill/>
        </a:ln>
        <a:effectLst/>
      </dgm:spPr>
      <dgm:t>
        <a:bodyPr/>
        <a:lstStyle/>
        <a:p>
          <a:pPr algn="l"/>
          <a:r>
            <a:rPr lang="pt-PT" sz="1800" b="1" u="non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Aspetos a melhorar</a:t>
          </a:r>
        </a:p>
      </dgm:t>
    </dgm:pt>
    <dgm:pt modelId="{A44106BF-046D-BD47-92A0-C0D494557218}" type="parTrans" cxnId="{DCB294DE-12A6-484D-ABD9-A5FC2DFB4E51}">
      <dgm:prSet/>
      <dgm:spPr/>
      <dgm:t>
        <a:bodyPr/>
        <a:lstStyle/>
        <a:p>
          <a:endParaRPr lang="pt-PT" sz="2000" b="1">
            <a:solidFill>
              <a:schemeClr val="tx1"/>
            </a:solidFill>
          </a:endParaRPr>
        </a:p>
      </dgm:t>
    </dgm:pt>
    <dgm:pt modelId="{1D08C266-D503-C544-B530-A86CE4165077}" type="sibTrans" cxnId="{DCB294DE-12A6-484D-ABD9-A5FC2DFB4E51}">
      <dgm:prSet/>
      <dgm:spPr/>
      <dgm:t>
        <a:bodyPr/>
        <a:lstStyle/>
        <a:p>
          <a:endParaRPr lang="pt-PT" sz="2000" b="1">
            <a:solidFill>
              <a:schemeClr val="tx1"/>
            </a:solidFill>
          </a:endParaRPr>
        </a:p>
      </dgm:t>
    </dgm:pt>
    <dgm:pt modelId="{027F9144-53ED-FF4D-8F23-F6A9C1DC4BD4}">
      <dgm:prSet phldrT="[Text]" custT="1"/>
      <dgm:spPr>
        <a:xfrm>
          <a:off x="3658379" y="1454253"/>
          <a:ext cx="1428586" cy="1252239"/>
        </a:xfrm>
        <a:noFill/>
        <a:ln>
          <a:noFill/>
        </a:ln>
        <a:effectLst/>
      </dgm:spPr>
      <dgm:t>
        <a:bodyPr/>
        <a:lstStyle/>
        <a:p>
          <a:r>
            <a:rPr lang="pt-PT" sz="18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Áreas de melhoria </a:t>
          </a:r>
        </a:p>
      </dgm:t>
    </dgm:pt>
    <dgm:pt modelId="{A03E6C07-C7D5-5C4D-82F3-DFFB27F14503}" type="parTrans" cxnId="{ED70AB95-5FCC-7740-96E5-B8E2F07FFCA9}">
      <dgm:prSet/>
      <dgm:spPr/>
      <dgm:t>
        <a:bodyPr/>
        <a:lstStyle/>
        <a:p>
          <a:endParaRPr lang="pt-PT" sz="2000" b="1">
            <a:solidFill>
              <a:schemeClr val="tx1"/>
            </a:solidFill>
          </a:endParaRPr>
        </a:p>
      </dgm:t>
    </dgm:pt>
    <dgm:pt modelId="{E6D858B3-047E-F54A-811D-ECA416156D97}" type="sibTrans" cxnId="{ED70AB95-5FCC-7740-96E5-B8E2F07FFCA9}">
      <dgm:prSet/>
      <dgm:spPr/>
      <dgm:t>
        <a:bodyPr/>
        <a:lstStyle/>
        <a:p>
          <a:endParaRPr lang="pt-PT" sz="2000" b="1">
            <a:solidFill>
              <a:schemeClr val="tx1"/>
            </a:solidFill>
          </a:endParaRPr>
        </a:p>
      </dgm:t>
    </dgm:pt>
    <dgm:pt modelId="{620307BD-04AF-5148-BBDE-3A9FFFBD45D9}">
      <dgm:prSet custT="1"/>
      <dgm:spPr>
        <a:xfrm>
          <a:off x="5407248" y="1021494"/>
          <a:ext cx="1428586" cy="1252239"/>
        </a:xfrm>
        <a:noFill/>
        <a:ln>
          <a:noFill/>
        </a:ln>
        <a:effectLst/>
      </dgm:spPr>
      <dgm:t>
        <a:bodyPr/>
        <a:lstStyle/>
        <a:p>
          <a:r>
            <a:rPr lang="pt-PT" sz="18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Ações de melhoria</a:t>
          </a:r>
        </a:p>
      </dgm:t>
    </dgm:pt>
    <dgm:pt modelId="{9E0F9336-00AF-114C-8898-8B7C082BD112}" type="parTrans" cxnId="{F40A9923-8AAF-5A43-9FBF-CB4D20AE4DEF}">
      <dgm:prSet/>
      <dgm:spPr/>
      <dgm:t>
        <a:bodyPr/>
        <a:lstStyle/>
        <a:p>
          <a:endParaRPr lang="pt-PT" sz="2000" b="1">
            <a:solidFill>
              <a:schemeClr val="tx1"/>
            </a:solidFill>
          </a:endParaRPr>
        </a:p>
      </dgm:t>
    </dgm:pt>
    <dgm:pt modelId="{40B9715B-A307-8C4A-8534-053E41AA6FCD}" type="sibTrans" cxnId="{F40A9923-8AAF-5A43-9FBF-CB4D20AE4DEF}">
      <dgm:prSet/>
      <dgm:spPr/>
      <dgm:t>
        <a:bodyPr/>
        <a:lstStyle/>
        <a:p>
          <a:endParaRPr lang="pt-PT" sz="2000" b="1">
            <a:solidFill>
              <a:schemeClr val="tx1"/>
            </a:solidFill>
          </a:endParaRPr>
        </a:p>
      </dgm:t>
    </dgm:pt>
    <dgm:pt modelId="{F498FB90-9E9F-A043-A9EA-440BF9BB1771}">
      <dgm:prSet custT="1"/>
      <dgm:spPr>
        <a:xfrm>
          <a:off x="7156116" y="588734"/>
          <a:ext cx="1428586" cy="1252239"/>
        </a:xfrm>
        <a:noFill/>
        <a:ln>
          <a:noFill/>
        </a:ln>
        <a:effectLst/>
      </dgm:spPr>
      <dgm:t>
        <a:bodyPr/>
        <a:lstStyle/>
        <a:p>
          <a:r>
            <a:rPr lang="pt-PT" sz="18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Tabela de priorização</a:t>
          </a:r>
        </a:p>
      </dgm:t>
    </dgm:pt>
    <dgm:pt modelId="{A6124B5F-7013-F24A-A4C7-8267899581C1}" type="parTrans" cxnId="{F1960E37-4AC6-C746-9F03-011B3929A753}">
      <dgm:prSet/>
      <dgm:spPr/>
      <dgm:t>
        <a:bodyPr/>
        <a:lstStyle/>
        <a:p>
          <a:endParaRPr lang="pt-PT" sz="2000" b="1">
            <a:solidFill>
              <a:schemeClr val="tx1"/>
            </a:solidFill>
          </a:endParaRPr>
        </a:p>
      </dgm:t>
    </dgm:pt>
    <dgm:pt modelId="{5F926F25-8442-1241-9394-34CD2EF8599D}" type="sibTrans" cxnId="{F1960E37-4AC6-C746-9F03-011B3929A753}">
      <dgm:prSet/>
      <dgm:spPr/>
      <dgm:t>
        <a:bodyPr/>
        <a:lstStyle/>
        <a:p>
          <a:endParaRPr lang="pt-PT" sz="2000" b="1">
            <a:solidFill>
              <a:schemeClr val="tx1"/>
            </a:solidFill>
          </a:endParaRPr>
        </a:p>
      </dgm:t>
    </dgm:pt>
    <dgm:pt modelId="{FD5C7F68-5E49-5247-991D-FEDBA2BF87A5}" type="pres">
      <dgm:prSet presAssocID="{E4E837E2-650F-F049-AA59-47CC6B22FD69}" presName="rootnode" presStyleCnt="0">
        <dgm:presLayoutVars>
          <dgm:chMax/>
          <dgm:chPref/>
          <dgm:dir/>
          <dgm:animLvl val="lvl"/>
        </dgm:presLayoutVars>
      </dgm:prSet>
      <dgm:spPr/>
    </dgm:pt>
    <dgm:pt modelId="{0C6E07AA-721A-B148-B19D-8CB28F85BD9F}" type="pres">
      <dgm:prSet presAssocID="{EBEFA019-C9CD-DE4D-8EB4-E409656E432E}" presName="composite" presStyleCnt="0"/>
      <dgm:spPr/>
    </dgm:pt>
    <dgm:pt modelId="{D612FC9E-A2FB-E442-BE8A-F7476A88A309}" type="pres">
      <dgm:prSet presAssocID="{EBEFA019-C9CD-DE4D-8EB4-E409656E432E}" presName="LShape" presStyleLbl="alignNode1" presStyleIdx="0" presStyleCnt="9"/>
      <dgm:spPr>
        <a:xfrm rot="5400000">
          <a:off x="319381" y="1846979"/>
          <a:ext cx="950965" cy="1582385"/>
        </a:xfrm>
        <a:prstGeom prst="corner">
          <a:avLst>
            <a:gd name="adj1" fmla="val 16120"/>
            <a:gd name="adj2" fmla="val 16110"/>
          </a:avLst>
        </a:prstGeo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C0504D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</dgm:pt>
    <dgm:pt modelId="{7360FD0A-0618-2645-AC3F-EABFE415E1F8}" type="pres">
      <dgm:prSet presAssocID="{EBEFA019-C9CD-DE4D-8EB4-E409656E432E}" presName="ParentText" presStyleLbl="revTx" presStyleIdx="0" presStyleCnt="5">
        <dgm:presLayoutVars>
          <dgm:chMax val="0"/>
          <dgm:chPref val="0"/>
          <dgm:bulletEnabled val="1"/>
        </dgm:presLayoutVars>
      </dgm:prSet>
      <dgm:spPr>
        <a:prstGeom prst="rect">
          <a:avLst/>
        </a:prstGeom>
      </dgm:spPr>
    </dgm:pt>
    <dgm:pt modelId="{0B420B1D-F184-D745-A347-1A691058A230}" type="pres">
      <dgm:prSet presAssocID="{EBEFA019-C9CD-DE4D-8EB4-E409656E432E}" presName="Triangle" presStyleLbl="alignNode1" presStyleIdx="1" presStyleCnt="9"/>
      <dgm:spPr>
        <a:xfrm>
          <a:off x="1319683" y="1730482"/>
          <a:ext cx="269544" cy="269544"/>
        </a:xfrm>
        <a:prstGeom prst="triangle">
          <a:avLst>
            <a:gd name="adj" fmla="val 100000"/>
          </a:avLst>
        </a:prstGeo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</dgm:pt>
    <dgm:pt modelId="{810E491B-9E93-2840-B5BA-2E9EBDA3C672}" type="pres">
      <dgm:prSet presAssocID="{361754AC-2546-CC4E-90AF-B1F0505D9B1E}" presName="sibTrans" presStyleCnt="0"/>
      <dgm:spPr/>
    </dgm:pt>
    <dgm:pt modelId="{DB2BCE41-0483-BC47-86D1-45002AC71D16}" type="pres">
      <dgm:prSet presAssocID="{361754AC-2546-CC4E-90AF-B1F0505D9B1E}" presName="space" presStyleCnt="0"/>
      <dgm:spPr/>
    </dgm:pt>
    <dgm:pt modelId="{7C4D0476-2BDE-8D43-A577-145E38C90E02}" type="pres">
      <dgm:prSet presAssocID="{BDC1BF0A-0963-AD4D-A7A0-F6260B51E7D5}" presName="composite" presStyleCnt="0"/>
      <dgm:spPr/>
    </dgm:pt>
    <dgm:pt modelId="{51659BE6-AA3F-B343-98EC-BC282195DB7E}" type="pres">
      <dgm:prSet presAssocID="{BDC1BF0A-0963-AD4D-A7A0-F6260B51E7D5}" presName="LShape" presStyleLbl="alignNode1" presStyleIdx="2" presStyleCnt="9"/>
      <dgm:spPr>
        <a:xfrm rot="5400000">
          <a:off x="2068250" y="1414220"/>
          <a:ext cx="950965" cy="1582385"/>
        </a:xfrm>
        <a:prstGeom prst="corner">
          <a:avLst>
            <a:gd name="adj1" fmla="val 16120"/>
            <a:gd name="adj2" fmla="val 16110"/>
          </a:avLst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</dgm:pt>
    <dgm:pt modelId="{3FFC8EFD-1D19-454C-AE18-B8AB8E25B4C2}" type="pres">
      <dgm:prSet presAssocID="{BDC1BF0A-0963-AD4D-A7A0-F6260B51E7D5}" presName="ParentText" presStyleLbl="revTx" presStyleIdx="1" presStyleCnt="5">
        <dgm:presLayoutVars>
          <dgm:chMax val="0"/>
          <dgm:chPref val="0"/>
          <dgm:bulletEnabled val="1"/>
        </dgm:presLayoutVars>
      </dgm:prSet>
      <dgm:spPr>
        <a:prstGeom prst="rect">
          <a:avLst/>
        </a:prstGeom>
      </dgm:spPr>
    </dgm:pt>
    <dgm:pt modelId="{EC607A48-86AA-324B-816B-4E92CC9AD1F0}" type="pres">
      <dgm:prSet presAssocID="{BDC1BF0A-0963-AD4D-A7A0-F6260B51E7D5}" presName="Triangle" presStyleLbl="alignNode1" presStyleIdx="3" presStyleCnt="9"/>
      <dgm:spPr>
        <a:xfrm>
          <a:off x="3068552" y="1297723"/>
          <a:ext cx="269544" cy="269544"/>
        </a:xfrm>
        <a:prstGeom prst="triangle">
          <a:avLst>
            <a:gd name="adj" fmla="val 100000"/>
          </a:avLst>
        </a:prstGeom>
        <a:solidFill>
          <a:srgbClr val="4BACC6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BACC6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</dgm:pt>
    <dgm:pt modelId="{4E906765-0FF8-144B-8828-C44D34479924}" type="pres">
      <dgm:prSet presAssocID="{1D08C266-D503-C544-B530-A86CE4165077}" presName="sibTrans" presStyleCnt="0"/>
      <dgm:spPr/>
    </dgm:pt>
    <dgm:pt modelId="{B4BBFE35-22CE-1F44-BA3A-9AAF4637BC1F}" type="pres">
      <dgm:prSet presAssocID="{1D08C266-D503-C544-B530-A86CE4165077}" presName="space" presStyleCnt="0"/>
      <dgm:spPr/>
    </dgm:pt>
    <dgm:pt modelId="{6D6F0D1F-EEC4-C847-A660-E018A04BC5A5}" type="pres">
      <dgm:prSet presAssocID="{027F9144-53ED-FF4D-8F23-F6A9C1DC4BD4}" presName="composite" presStyleCnt="0"/>
      <dgm:spPr/>
    </dgm:pt>
    <dgm:pt modelId="{F9CF8DA3-A12D-DC45-BE8A-8E93784FF2BB}" type="pres">
      <dgm:prSet presAssocID="{027F9144-53ED-FF4D-8F23-F6A9C1DC4BD4}" presName="LShape" presStyleLbl="alignNode1" presStyleIdx="4" presStyleCnt="9"/>
      <dgm:spPr>
        <a:xfrm rot="5400000">
          <a:off x="3817119" y="981461"/>
          <a:ext cx="950965" cy="1582385"/>
        </a:xfrm>
        <a:prstGeom prst="corner">
          <a:avLst>
            <a:gd name="adj1" fmla="val 16120"/>
            <a:gd name="adj2" fmla="val 16110"/>
          </a:avLst>
        </a:prstGeom>
        <a:solidFill>
          <a:srgbClr val="F79646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79646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</dgm:pt>
    <dgm:pt modelId="{64AF0A29-C115-B743-92D2-B69932526453}" type="pres">
      <dgm:prSet presAssocID="{027F9144-53ED-FF4D-8F23-F6A9C1DC4BD4}" presName="ParentText" presStyleLbl="revTx" presStyleIdx="2" presStyleCnt="5">
        <dgm:presLayoutVars>
          <dgm:chMax val="0"/>
          <dgm:chPref val="0"/>
          <dgm:bulletEnabled val="1"/>
        </dgm:presLayoutVars>
      </dgm:prSet>
      <dgm:spPr>
        <a:prstGeom prst="rect">
          <a:avLst/>
        </a:prstGeom>
      </dgm:spPr>
    </dgm:pt>
    <dgm:pt modelId="{89CE1F55-7F19-4349-B9FD-ABEF42B696C8}" type="pres">
      <dgm:prSet presAssocID="{027F9144-53ED-FF4D-8F23-F6A9C1DC4BD4}" presName="Triangle" presStyleLbl="alignNode1" presStyleIdx="5" presStyleCnt="9"/>
      <dgm:spPr>
        <a:xfrm>
          <a:off x="4817421" y="864964"/>
          <a:ext cx="269544" cy="269544"/>
        </a:xfrm>
        <a:prstGeom prst="triangle">
          <a:avLst>
            <a:gd name="adj" fmla="val 100000"/>
          </a:avLst>
        </a:prstGeo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C0504D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</dgm:pt>
    <dgm:pt modelId="{F8BCC09E-6420-7643-90DB-98A76C8342FA}" type="pres">
      <dgm:prSet presAssocID="{E6D858B3-047E-F54A-811D-ECA416156D97}" presName="sibTrans" presStyleCnt="0"/>
      <dgm:spPr/>
    </dgm:pt>
    <dgm:pt modelId="{28FA22DF-0DAD-B641-86CE-00D17B5ED6C9}" type="pres">
      <dgm:prSet presAssocID="{E6D858B3-047E-F54A-811D-ECA416156D97}" presName="space" presStyleCnt="0"/>
      <dgm:spPr/>
    </dgm:pt>
    <dgm:pt modelId="{226C2BC4-DF08-1D4C-937C-5E396854C5F1}" type="pres">
      <dgm:prSet presAssocID="{620307BD-04AF-5148-BBDE-3A9FFFBD45D9}" presName="composite" presStyleCnt="0"/>
      <dgm:spPr/>
    </dgm:pt>
    <dgm:pt modelId="{008C7BC7-030B-FB4E-811E-8B9446A7BEE7}" type="pres">
      <dgm:prSet presAssocID="{620307BD-04AF-5148-BBDE-3A9FFFBD45D9}" presName="LShape" presStyleLbl="alignNode1" presStyleIdx="6" presStyleCnt="9"/>
      <dgm:spPr>
        <a:xfrm rot="5400000">
          <a:off x="5565987" y="548701"/>
          <a:ext cx="950965" cy="1582385"/>
        </a:xfrm>
        <a:prstGeom prst="corner">
          <a:avLst>
            <a:gd name="adj1" fmla="val 16120"/>
            <a:gd name="adj2" fmla="val 16110"/>
          </a:avLst>
        </a:prstGeo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</dgm:pt>
    <dgm:pt modelId="{D0F5A164-78E7-D44F-90BD-731F31DB51F6}" type="pres">
      <dgm:prSet presAssocID="{620307BD-04AF-5148-BBDE-3A9FFFBD45D9}" presName="ParentText" presStyleLbl="revTx" presStyleIdx="3" presStyleCnt="5">
        <dgm:presLayoutVars>
          <dgm:chMax val="0"/>
          <dgm:chPref val="0"/>
          <dgm:bulletEnabled val="1"/>
        </dgm:presLayoutVars>
      </dgm:prSet>
      <dgm:spPr>
        <a:prstGeom prst="rect">
          <a:avLst/>
        </a:prstGeom>
      </dgm:spPr>
    </dgm:pt>
    <dgm:pt modelId="{481B6C98-CCCB-7F46-A2A3-50F8DDE56248}" type="pres">
      <dgm:prSet presAssocID="{620307BD-04AF-5148-BBDE-3A9FFFBD45D9}" presName="Triangle" presStyleLbl="alignNode1" presStyleIdx="7" presStyleCnt="9"/>
      <dgm:spPr>
        <a:xfrm>
          <a:off x="6566289" y="432204"/>
          <a:ext cx="269544" cy="269544"/>
        </a:xfrm>
        <a:prstGeom prst="triangle">
          <a:avLst>
            <a:gd name="adj" fmla="val 100000"/>
          </a:avLst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</dgm:pt>
    <dgm:pt modelId="{E25632B8-4F01-E140-9F91-6F9775D44D3E}" type="pres">
      <dgm:prSet presAssocID="{40B9715B-A307-8C4A-8534-053E41AA6FCD}" presName="sibTrans" presStyleCnt="0"/>
      <dgm:spPr/>
    </dgm:pt>
    <dgm:pt modelId="{95976519-07A5-734C-84B3-CFE77558A03E}" type="pres">
      <dgm:prSet presAssocID="{40B9715B-A307-8C4A-8534-053E41AA6FCD}" presName="space" presStyleCnt="0"/>
      <dgm:spPr/>
    </dgm:pt>
    <dgm:pt modelId="{A6C7EB3E-BB3D-ED49-8102-B74BC2B31940}" type="pres">
      <dgm:prSet presAssocID="{F498FB90-9E9F-A043-A9EA-440BF9BB1771}" presName="composite" presStyleCnt="0"/>
      <dgm:spPr/>
    </dgm:pt>
    <dgm:pt modelId="{48750959-B685-C84E-813F-9953EEBFED67}" type="pres">
      <dgm:prSet presAssocID="{F498FB90-9E9F-A043-A9EA-440BF9BB1771}" presName="LShape" presStyleLbl="alignNode1" presStyleIdx="8" presStyleCnt="9"/>
      <dgm:spPr>
        <a:xfrm rot="5400000">
          <a:off x="7314856" y="115942"/>
          <a:ext cx="950965" cy="1582385"/>
        </a:xfrm>
        <a:prstGeom prst="corner">
          <a:avLst>
            <a:gd name="adj1" fmla="val 16120"/>
            <a:gd name="adj2" fmla="val 16110"/>
          </a:avLst>
        </a:prstGeom>
        <a:solidFill>
          <a:srgbClr val="4BACC6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BACC6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</dgm:pt>
    <dgm:pt modelId="{6507CB2D-D56F-FF45-9EEA-34DCCF4FB53E}" type="pres">
      <dgm:prSet presAssocID="{F498FB90-9E9F-A043-A9EA-440BF9BB1771}" presName="ParentText" presStyleLbl="revTx" presStyleIdx="4" presStyleCnt="5">
        <dgm:presLayoutVars>
          <dgm:chMax val="0"/>
          <dgm:chPref val="0"/>
          <dgm:bulletEnabled val="1"/>
        </dgm:presLayoutVars>
      </dgm:prSet>
      <dgm:spPr>
        <a:prstGeom prst="rect">
          <a:avLst/>
        </a:prstGeom>
      </dgm:spPr>
    </dgm:pt>
  </dgm:ptLst>
  <dgm:cxnLst>
    <dgm:cxn modelId="{2A15DD04-735D-4DA7-BC86-7F2A59F6B4A7}" type="presOf" srcId="{F498FB90-9E9F-A043-A9EA-440BF9BB1771}" destId="{6507CB2D-D56F-FF45-9EEA-34DCCF4FB53E}" srcOrd="0" destOrd="0" presId="urn:microsoft.com/office/officeart/2009/3/layout/StepUpProcess"/>
    <dgm:cxn modelId="{76A75807-08C1-4755-AA9A-8A5273C21FEA}" type="presOf" srcId="{027F9144-53ED-FF4D-8F23-F6A9C1DC4BD4}" destId="{64AF0A29-C115-B743-92D2-B69932526453}" srcOrd="0" destOrd="0" presId="urn:microsoft.com/office/officeart/2009/3/layout/StepUpProcess"/>
    <dgm:cxn modelId="{F40A9923-8AAF-5A43-9FBF-CB4D20AE4DEF}" srcId="{E4E837E2-650F-F049-AA59-47CC6B22FD69}" destId="{620307BD-04AF-5148-BBDE-3A9FFFBD45D9}" srcOrd="3" destOrd="0" parTransId="{9E0F9336-00AF-114C-8898-8B7C082BD112}" sibTransId="{40B9715B-A307-8C4A-8534-053E41AA6FCD}"/>
    <dgm:cxn modelId="{F1960E37-4AC6-C746-9F03-011B3929A753}" srcId="{E4E837E2-650F-F049-AA59-47CC6B22FD69}" destId="{F498FB90-9E9F-A043-A9EA-440BF9BB1771}" srcOrd="4" destOrd="0" parTransId="{A6124B5F-7013-F24A-A4C7-8267899581C1}" sibTransId="{5F926F25-8442-1241-9394-34CD2EF8599D}"/>
    <dgm:cxn modelId="{611B5743-A840-401B-AB60-A3F8AEB807C9}" type="presOf" srcId="{620307BD-04AF-5148-BBDE-3A9FFFBD45D9}" destId="{D0F5A164-78E7-D44F-90BD-731F31DB51F6}" srcOrd="0" destOrd="0" presId="urn:microsoft.com/office/officeart/2009/3/layout/StepUpProcess"/>
    <dgm:cxn modelId="{535B1471-C27C-7B4F-BA62-007C7F61D62D}" srcId="{E4E837E2-650F-F049-AA59-47CC6B22FD69}" destId="{EBEFA019-C9CD-DE4D-8EB4-E409656E432E}" srcOrd="0" destOrd="0" parTransId="{3E47D63D-BCC9-514E-AA43-65A219D64568}" sibTransId="{361754AC-2546-CC4E-90AF-B1F0505D9B1E}"/>
    <dgm:cxn modelId="{20CABD87-4CF5-4199-996B-A236C99EC61C}" type="presOf" srcId="{E4E837E2-650F-F049-AA59-47CC6B22FD69}" destId="{FD5C7F68-5E49-5247-991D-FEDBA2BF87A5}" srcOrd="0" destOrd="0" presId="urn:microsoft.com/office/officeart/2009/3/layout/StepUpProcess"/>
    <dgm:cxn modelId="{ED70AB95-5FCC-7740-96E5-B8E2F07FFCA9}" srcId="{E4E837E2-650F-F049-AA59-47CC6B22FD69}" destId="{027F9144-53ED-FF4D-8F23-F6A9C1DC4BD4}" srcOrd="2" destOrd="0" parTransId="{A03E6C07-C7D5-5C4D-82F3-DFFB27F14503}" sibTransId="{E6D858B3-047E-F54A-811D-ECA416156D97}"/>
    <dgm:cxn modelId="{EA292DB8-4656-4D4A-8C12-CEFD1887E4AF}" type="presOf" srcId="{EBEFA019-C9CD-DE4D-8EB4-E409656E432E}" destId="{7360FD0A-0618-2645-AC3F-EABFE415E1F8}" srcOrd="0" destOrd="0" presId="urn:microsoft.com/office/officeart/2009/3/layout/StepUpProcess"/>
    <dgm:cxn modelId="{DCB294DE-12A6-484D-ABD9-A5FC2DFB4E51}" srcId="{E4E837E2-650F-F049-AA59-47CC6B22FD69}" destId="{BDC1BF0A-0963-AD4D-A7A0-F6260B51E7D5}" srcOrd="1" destOrd="0" parTransId="{A44106BF-046D-BD47-92A0-C0D494557218}" sibTransId="{1D08C266-D503-C544-B530-A86CE4165077}"/>
    <dgm:cxn modelId="{B9EDECFB-CFC9-46D0-AF91-2E47A0F839E6}" type="presOf" srcId="{BDC1BF0A-0963-AD4D-A7A0-F6260B51E7D5}" destId="{3FFC8EFD-1D19-454C-AE18-B8AB8E25B4C2}" srcOrd="0" destOrd="0" presId="urn:microsoft.com/office/officeart/2009/3/layout/StepUpProcess"/>
    <dgm:cxn modelId="{0D5D4197-E4D3-4598-8BE7-803EB85C34F0}" type="presParOf" srcId="{FD5C7F68-5E49-5247-991D-FEDBA2BF87A5}" destId="{0C6E07AA-721A-B148-B19D-8CB28F85BD9F}" srcOrd="0" destOrd="0" presId="urn:microsoft.com/office/officeart/2009/3/layout/StepUpProcess"/>
    <dgm:cxn modelId="{4BD4E828-5BA9-4361-B483-799F710E3001}" type="presParOf" srcId="{0C6E07AA-721A-B148-B19D-8CB28F85BD9F}" destId="{D612FC9E-A2FB-E442-BE8A-F7476A88A309}" srcOrd="0" destOrd="0" presId="urn:microsoft.com/office/officeart/2009/3/layout/StepUpProcess"/>
    <dgm:cxn modelId="{752C17E4-A016-4905-B196-67DE3A2BDF27}" type="presParOf" srcId="{0C6E07AA-721A-B148-B19D-8CB28F85BD9F}" destId="{7360FD0A-0618-2645-AC3F-EABFE415E1F8}" srcOrd="1" destOrd="0" presId="urn:microsoft.com/office/officeart/2009/3/layout/StepUpProcess"/>
    <dgm:cxn modelId="{1C50F412-AD40-4D51-83C8-FC6B7E91DE2A}" type="presParOf" srcId="{0C6E07AA-721A-B148-B19D-8CB28F85BD9F}" destId="{0B420B1D-F184-D745-A347-1A691058A230}" srcOrd="2" destOrd="0" presId="urn:microsoft.com/office/officeart/2009/3/layout/StepUpProcess"/>
    <dgm:cxn modelId="{1FD9DEA8-3456-4A70-A998-3456E0470A5F}" type="presParOf" srcId="{FD5C7F68-5E49-5247-991D-FEDBA2BF87A5}" destId="{810E491B-9E93-2840-B5BA-2E9EBDA3C672}" srcOrd="1" destOrd="0" presId="urn:microsoft.com/office/officeart/2009/3/layout/StepUpProcess"/>
    <dgm:cxn modelId="{5B8E9B24-D74C-4E5E-A2B8-A237E8C1CAAA}" type="presParOf" srcId="{810E491B-9E93-2840-B5BA-2E9EBDA3C672}" destId="{DB2BCE41-0483-BC47-86D1-45002AC71D16}" srcOrd="0" destOrd="0" presId="urn:microsoft.com/office/officeart/2009/3/layout/StepUpProcess"/>
    <dgm:cxn modelId="{67EB60D3-1376-44E0-8FE8-F09E8EC147D5}" type="presParOf" srcId="{FD5C7F68-5E49-5247-991D-FEDBA2BF87A5}" destId="{7C4D0476-2BDE-8D43-A577-145E38C90E02}" srcOrd="2" destOrd="0" presId="urn:microsoft.com/office/officeart/2009/3/layout/StepUpProcess"/>
    <dgm:cxn modelId="{5F177131-72D9-4822-A47D-5F1BEF98763E}" type="presParOf" srcId="{7C4D0476-2BDE-8D43-A577-145E38C90E02}" destId="{51659BE6-AA3F-B343-98EC-BC282195DB7E}" srcOrd="0" destOrd="0" presId="urn:microsoft.com/office/officeart/2009/3/layout/StepUpProcess"/>
    <dgm:cxn modelId="{417C71EB-C430-4BC8-BD5A-799C34227915}" type="presParOf" srcId="{7C4D0476-2BDE-8D43-A577-145E38C90E02}" destId="{3FFC8EFD-1D19-454C-AE18-B8AB8E25B4C2}" srcOrd="1" destOrd="0" presId="urn:microsoft.com/office/officeart/2009/3/layout/StepUpProcess"/>
    <dgm:cxn modelId="{F273EFD2-A931-40A5-8C2B-006E1368D561}" type="presParOf" srcId="{7C4D0476-2BDE-8D43-A577-145E38C90E02}" destId="{EC607A48-86AA-324B-816B-4E92CC9AD1F0}" srcOrd="2" destOrd="0" presId="urn:microsoft.com/office/officeart/2009/3/layout/StepUpProcess"/>
    <dgm:cxn modelId="{1E8BD437-0CBB-414B-A4BF-77AB4E59101F}" type="presParOf" srcId="{FD5C7F68-5E49-5247-991D-FEDBA2BF87A5}" destId="{4E906765-0FF8-144B-8828-C44D34479924}" srcOrd="3" destOrd="0" presId="urn:microsoft.com/office/officeart/2009/3/layout/StepUpProcess"/>
    <dgm:cxn modelId="{7B47366D-111E-4AC5-9E6A-2B3D338FC155}" type="presParOf" srcId="{4E906765-0FF8-144B-8828-C44D34479924}" destId="{B4BBFE35-22CE-1F44-BA3A-9AAF4637BC1F}" srcOrd="0" destOrd="0" presId="urn:microsoft.com/office/officeart/2009/3/layout/StepUpProcess"/>
    <dgm:cxn modelId="{592EF88F-B331-4D67-AB24-4AD7D4801C3D}" type="presParOf" srcId="{FD5C7F68-5E49-5247-991D-FEDBA2BF87A5}" destId="{6D6F0D1F-EEC4-C847-A660-E018A04BC5A5}" srcOrd="4" destOrd="0" presId="urn:microsoft.com/office/officeart/2009/3/layout/StepUpProcess"/>
    <dgm:cxn modelId="{81E22260-A901-49D3-A477-6A0DA09D5144}" type="presParOf" srcId="{6D6F0D1F-EEC4-C847-A660-E018A04BC5A5}" destId="{F9CF8DA3-A12D-DC45-BE8A-8E93784FF2BB}" srcOrd="0" destOrd="0" presId="urn:microsoft.com/office/officeart/2009/3/layout/StepUpProcess"/>
    <dgm:cxn modelId="{3B886A1B-C054-4660-AD2E-4C8252A68362}" type="presParOf" srcId="{6D6F0D1F-EEC4-C847-A660-E018A04BC5A5}" destId="{64AF0A29-C115-B743-92D2-B69932526453}" srcOrd="1" destOrd="0" presId="urn:microsoft.com/office/officeart/2009/3/layout/StepUpProcess"/>
    <dgm:cxn modelId="{E71E0425-601B-4BFA-B5CA-6F1E563084EE}" type="presParOf" srcId="{6D6F0D1F-EEC4-C847-A660-E018A04BC5A5}" destId="{89CE1F55-7F19-4349-B9FD-ABEF42B696C8}" srcOrd="2" destOrd="0" presId="urn:microsoft.com/office/officeart/2009/3/layout/StepUpProcess"/>
    <dgm:cxn modelId="{B56383F5-0160-4EAB-B337-5693C0C0846D}" type="presParOf" srcId="{FD5C7F68-5E49-5247-991D-FEDBA2BF87A5}" destId="{F8BCC09E-6420-7643-90DB-98A76C8342FA}" srcOrd="5" destOrd="0" presId="urn:microsoft.com/office/officeart/2009/3/layout/StepUpProcess"/>
    <dgm:cxn modelId="{EAC328EB-609B-407A-80D2-1202235E369F}" type="presParOf" srcId="{F8BCC09E-6420-7643-90DB-98A76C8342FA}" destId="{28FA22DF-0DAD-B641-86CE-00D17B5ED6C9}" srcOrd="0" destOrd="0" presId="urn:microsoft.com/office/officeart/2009/3/layout/StepUpProcess"/>
    <dgm:cxn modelId="{9AB5DC65-CC03-426F-B814-506EF9E4C931}" type="presParOf" srcId="{FD5C7F68-5E49-5247-991D-FEDBA2BF87A5}" destId="{226C2BC4-DF08-1D4C-937C-5E396854C5F1}" srcOrd="6" destOrd="0" presId="urn:microsoft.com/office/officeart/2009/3/layout/StepUpProcess"/>
    <dgm:cxn modelId="{B701913D-6C61-44B9-9FC1-57CDDFDEF90B}" type="presParOf" srcId="{226C2BC4-DF08-1D4C-937C-5E396854C5F1}" destId="{008C7BC7-030B-FB4E-811E-8B9446A7BEE7}" srcOrd="0" destOrd="0" presId="urn:microsoft.com/office/officeart/2009/3/layout/StepUpProcess"/>
    <dgm:cxn modelId="{707D75E3-DADE-4B63-80A2-E7AA0C42AE1E}" type="presParOf" srcId="{226C2BC4-DF08-1D4C-937C-5E396854C5F1}" destId="{D0F5A164-78E7-D44F-90BD-731F31DB51F6}" srcOrd="1" destOrd="0" presId="urn:microsoft.com/office/officeart/2009/3/layout/StepUpProcess"/>
    <dgm:cxn modelId="{8C2C1A8F-669F-49C5-B76A-A7A04D267589}" type="presParOf" srcId="{226C2BC4-DF08-1D4C-937C-5E396854C5F1}" destId="{481B6C98-CCCB-7F46-A2A3-50F8DDE56248}" srcOrd="2" destOrd="0" presId="urn:microsoft.com/office/officeart/2009/3/layout/StepUpProcess"/>
    <dgm:cxn modelId="{219AC28A-E3DD-4AA9-A43B-6A25C58B2399}" type="presParOf" srcId="{FD5C7F68-5E49-5247-991D-FEDBA2BF87A5}" destId="{E25632B8-4F01-E140-9F91-6F9775D44D3E}" srcOrd="7" destOrd="0" presId="urn:microsoft.com/office/officeart/2009/3/layout/StepUpProcess"/>
    <dgm:cxn modelId="{5F596749-82DA-400F-AEB1-A378A88F819E}" type="presParOf" srcId="{E25632B8-4F01-E140-9F91-6F9775D44D3E}" destId="{95976519-07A5-734C-84B3-CFE77558A03E}" srcOrd="0" destOrd="0" presId="urn:microsoft.com/office/officeart/2009/3/layout/StepUpProcess"/>
    <dgm:cxn modelId="{2E3A2E9F-4F68-41A0-8DE3-A1F388A7DE13}" type="presParOf" srcId="{FD5C7F68-5E49-5247-991D-FEDBA2BF87A5}" destId="{A6C7EB3E-BB3D-ED49-8102-B74BC2B31940}" srcOrd="8" destOrd="0" presId="urn:microsoft.com/office/officeart/2009/3/layout/StepUpProcess"/>
    <dgm:cxn modelId="{A15B8634-1628-4E3F-866A-A8BD9B0DF43B}" type="presParOf" srcId="{A6C7EB3E-BB3D-ED49-8102-B74BC2B31940}" destId="{48750959-B685-C84E-813F-9953EEBFED67}" srcOrd="0" destOrd="0" presId="urn:microsoft.com/office/officeart/2009/3/layout/StepUpProcess"/>
    <dgm:cxn modelId="{98D400DC-44B5-4E94-A724-2BE31C6EE64E}" type="presParOf" srcId="{A6C7EB3E-BB3D-ED49-8102-B74BC2B31940}" destId="{6507CB2D-D56F-FF45-9EEA-34DCCF4FB53E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02AB0E-1E6C-4C94-8ACB-FD5D2D7F7B4D}">
      <dsp:nvSpPr>
        <dsp:cNvPr id="0" name=""/>
        <dsp:cNvSpPr/>
      </dsp:nvSpPr>
      <dsp:spPr>
        <a:xfrm>
          <a:off x="0" y="0"/>
          <a:ext cx="1553406" cy="3131844"/>
        </a:xfrm>
        <a:prstGeom prst="roundRect">
          <a:avLst>
            <a:gd name="adj" fmla="val 10000"/>
          </a:avLst>
        </a:prstGeom>
        <a:solidFill>
          <a:srgbClr val="1F497D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PT" sz="43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0" y="0"/>
        <a:ext cx="1553406" cy="939553"/>
      </dsp:txXfrm>
    </dsp:sp>
    <dsp:sp modelId="{06C64237-8A57-4EC4-8CF3-C8F40A71D098}">
      <dsp:nvSpPr>
        <dsp:cNvPr id="0" name=""/>
        <dsp:cNvSpPr/>
      </dsp:nvSpPr>
      <dsp:spPr>
        <a:xfrm>
          <a:off x="155938" y="939553"/>
          <a:ext cx="1242725" cy="2035698"/>
        </a:xfrm>
        <a:prstGeom prst="roundRect">
          <a:avLst>
            <a:gd name="adj" fmla="val 10000"/>
          </a:avLst>
        </a:prstGeom>
        <a:solidFill>
          <a:srgbClr val="1F497D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EEECE1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200" b="1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1.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200" b="1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Liderança</a:t>
          </a:r>
        </a:p>
      </dsp:txBody>
      <dsp:txXfrm>
        <a:off x="192336" y="975951"/>
        <a:ext cx="1169929" cy="1962902"/>
      </dsp:txXfrm>
    </dsp:sp>
    <dsp:sp modelId="{7E4649AB-987A-4DC9-8376-B80C7B19E3DD}">
      <dsp:nvSpPr>
        <dsp:cNvPr id="0" name=""/>
        <dsp:cNvSpPr/>
      </dsp:nvSpPr>
      <dsp:spPr>
        <a:xfrm>
          <a:off x="1670509" y="0"/>
          <a:ext cx="1553406" cy="3131844"/>
        </a:xfrm>
        <a:prstGeom prst="roundRect">
          <a:avLst>
            <a:gd name="adj" fmla="val 10000"/>
          </a:avLst>
        </a:prstGeom>
        <a:solidFill>
          <a:srgbClr val="1F497D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PT" sz="9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670509" y="0"/>
        <a:ext cx="1553406" cy="939553"/>
      </dsp:txXfrm>
    </dsp:sp>
    <dsp:sp modelId="{369A6194-49A5-47B5-81AB-8CA5974EDF85}">
      <dsp:nvSpPr>
        <dsp:cNvPr id="0" name=""/>
        <dsp:cNvSpPr/>
      </dsp:nvSpPr>
      <dsp:spPr>
        <a:xfrm>
          <a:off x="1825849" y="939820"/>
          <a:ext cx="1242725" cy="615281"/>
        </a:xfrm>
        <a:prstGeom prst="roundRect">
          <a:avLst>
            <a:gd name="adj" fmla="val 10000"/>
          </a:avLst>
        </a:prstGeom>
        <a:solidFill>
          <a:srgbClr val="1F497D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EEECE1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200" b="1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3. </a:t>
          </a:r>
          <a:br>
            <a:rPr lang="pt-PT" sz="1200" b="1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</a:br>
          <a:r>
            <a:rPr lang="pt-PT" sz="1200" b="1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Pessoas</a:t>
          </a:r>
        </a:p>
      </dsp:txBody>
      <dsp:txXfrm>
        <a:off x="1843870" y="957841"/>
        <a:ext cx="1206683" cy="579239"/>
      </dsp:txXfrm>
    </dsp:sp>
    <dsp:sp modelId="{C08D7A94-66F2-4465-8619-EDFD15000429}">
      <dsp:nvSpPr>
        <dsp:cNvPr id="0" name=""/>
        <dsp:cNvSpPr/>
      </dsp:nvSpPr>
      <dsp:spPr>
        <a:xfrm>
          <a:off x="1825849" y="1649761"/>
          <a:ext cx="1242725" cy="615281"/>
        </a:xfrm>
        <a:prstGeom prst="roundRect">
          <a:avLst>
            <a:gd name="adj" fmla="val 10000"/>
          </a:avLst>
        </a:prstGeom>
        <a:solidFill>
          <a:srgbClr val="1F497D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EEECE1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200" b="1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2. </a:t>
          </a:r>
          <a:br>
            <a:rPr lang="pt-PT" sz="1200" b="1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</a:br>
          <a:r>
            <a:rPr lang="pt-PT" sz="1200" b="1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Planeamento e Estratégia</a:t>
          </a:r>
        </a:p>
      </dsp:txBody>
      <dsp:txXfrm>
        <a:off x="1843870" y="1667782"/>
        <a:ext cx="1206683" cy="579239"/>
      </dsp:txXfrm>
    </dsp:sp>
    <dsp:sp modelId="{1E0146BE-BB8E-4B4E-98C6-1A8BB6237D70}">
      <dsp:nvSpPr>
        <dsp:cNvPr id="0" name=""/>
        <dsp:cNvSpPr/>
      </dsp:nvSpPr>
      <dsp:spPr>
        <a:xfrm>
          <a:off x="1825849" y="2359702"/>
          <a:ext cx="1242725" cy="615281"/>
        </a:xfrm>
        <a:prstGeom prst="roundRect">
          <a:avLst>
            <a:gd name="adj" fmla="val 10000"/>
          </a:avLst>
        </a:prstGeom>
        <a:solidFill>
          <a:srgbClr val="1F497D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EEECE1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200" b="1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4. </a:t>
          </a:r>
          <a:br>
            <a:rPr lang="pt-PT" sz="1200" b="1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</a:br>
          <a:r>
            <a:rPr lang="pt-PT" sz="1200" b="1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Parcerias e Recursos </a:t>
          </a:r>
        </a:p>
      </dsp:txBody>
      <dsp:txXfrm>
        <a:off x="1843870" y="2377723"/>
        <a:ext cx="1206683" cy="579239"/>
      </dsp:txXfrm>
    </dsp:sp>
    <dsp:sp modelId="{9784CE8D-475A-41F1-BB6B-068272A417A2}">
      <dsp:nvSpPr>
        <dsp:cNvPr id="0" name=""/>
        <dsp:cNvSpPr/>
      </dsp:nvSpPr>
      <dsp:spPr>
        <a:xfrm>
          <a:off x="3340421" y="0"/>
          <a:ext cx="1553406" cy="3131844"/>
        </a:xfrm>
        <a:prstGeom prst="roundRect">
          <a:avLst>
            <a:gd name="adj" fmla="val 10000"/>
          </a:avLst>
        </a:prstGeom>
        <a:solidFill>
          <a:srgbClr val="1F497D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PT" sz="9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3340421" y="0"/>
        <a:ext cx="1553406" cy="939553"/>
      </dsp:txXfrm>
    </dsp:sp>
    <dsp:sp modelId="{38B810C3-D0F8-4179-A6FB-5E3DFF14228B}">
      <dsp:nvSpPr>
        <dsp:cNvPr id="0" name=""/>
        <dsp:cNvSpPr/>
      </dsp:nvSpPr>
      <dsp:spPr>
        <a:xfrm>
          <a:off x="3495761" y="939553"/>
          <a:ext cx="1242725" cy="2035698"/>
        </a:xfrm>
        <a:prstGeom prst="roundRect">
          <a:avLst>
            <a:gd name="adj" fmla="val 10000"/>
          </a:avLst>
        </a:prstGeom>
        <a:solidFill>
          <a:srgbClr val="1F497D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EEECE1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200" b="1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5.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200" b="1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Processos</a:t>
          </a:r>
        </a:p>
      </dsp:txBody>
      <dsp:txXfrm>
        <a:off x="3532159" y="975951"/>
        <a:ext cx="1169929" cy="19629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54E5CD-29CF-4394-8361-20AF451F38B0}">
      <dsp:nvSpPr>
        <dsp:cNvPr id="0" name=""/>
        <dsp:cNvSpPr/>
      </dsp:nvSpPr>
      <dsp:spPr>
        <a:xfrm>
          <a:off x="1574" y="0"/>
          <a:ext cx="1514499" cy="3131844"/>
        </a:xfrm>
        <a:prstGeom prst="roundRect">
          <a:avLst>
            <a:gd name="adj" fmla="val 10000"/>
          </a:avLst>
        </a:prstGeom>
        <a:solidFill>
          <a:srgbClr val="C0504D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PT" sz="9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574" y="0"/>
        <a:ext cx="1514499" cy="939553"/>
      </dsp:txXfrm>
    </dsp:sp>
    <dsp:sp modelId="{DCDC9FF9-7CDD-480C-B082-9936BA6F95B7}">
      <dsp:nvSpPr>
        <dsp:cNvPr id="0" name=""/>
        <dsp:cNvSpPr/>
      </dsp:nvSpPr>
      <dsp:spPr>
        <a:xfrm>
          <a:off x="153024" y="939820"/>
          <a:ext cx="1211599" cy="615281"/>
        </a:xfrm>
        <a:prstGeom prst="roundRect">
          <a:avLst>
            <a:gd name="adj" fmla="val 10000"/>
          </a:avLst>
        </a:prstGeo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200" b="1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7. Resultados relativos às pessoas</a:t>
          </a:r>
        </a:p>
      </dsp:txBody>
      <dsp:txXfrm>
        <a:off x="171045" y="957841"/>
        <a:ext cx="1175557" cy="579239"/>
      </dsp:txXfrm>
    </dsp:sp>
    <dsp:sp modelId="{304BB1A3-1BC6-4A3F-94E1-71EDFE13005A}">
      <dsp:nvSpPr>
        <dsp:cNvPr id="0" name=""/>
        <dsp:cNvSpPr/>
      </dsp:nvSpPr>
      <dsp:spPr>
        <a:xfrm>
          <a:off x="153024" y="1649761"/>
          <a:ext cx="1211599" cy="615281"/>
        </a:xfrm>
        <a:prstGeom prst="roundRect">
          <a:avLst>
            <a:gd name="adj" fmla="val 10000"/>
          </a:avLst>
        </a:prstGeo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200" b="1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6.  Resultados  orientados para os alunos/EE</a:t>
          </a:r>
        </a:p>
      </dsp:txBody>
      <dsp:txXfrm>
        <a:off x="171045" y="1667782"/>
        <a:ext cx="1175557" cy="579239"/>
      </dsp:txXfrm>
    </dsp:sp>
    <dsp:sp modelId="{AF5B40D9-0196-4471-A9DE-0D0AA2C49CC7}">
      <dsp:nvSpPr>
        <dsp:cNvPr id="0" name=""/>
        <dsp:cNvSpPr/>
      </dsp:nvSpPr>
      <dsp:spPr>
        <a:xfrm>
          <a:off x="153024" y="2359702"/>
          <a:ext cx="1211599" cy="615281"/>
        </a:xfrm>
        <a:prstGeom prst="roundRect">
          <a:avLst>
            <a:gd name="adj" fmla="val 10000"/>
          </a:avLst>
        </a:prstGeo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200" b="1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8. Impacto na Sociedade</a:t>
          </a:r>
        </a:p>
      </dsp:txBody>
      <dsp:txXfrm>
        <a:off x="171045" y="2377723"/>
        <a:ext cx="1175557" cy="579239"/>
      </dsp:txXfrm>
    </dsp:sp>
    <dsp:sp modelId="{C164206E-0C79-4598-A858-B6821531FD0A}">
      <dsp:nvSpPr>
        <dsp:cNvPr id="0" name=""/>
        <dsp:cNvSpPr/>
      </dsp:nvSpPr>
      <dsp:spPr>
        <a:xfrm>
          <a:off x="1629661" y="0"/>
          <a:ext cx="1514499" cy="3131844"/>
        </a:xfrm>
        <a:prstGeom prst="roundRect">
          <a:avLst>
            <a:gd name="adj" fmla="val 10000"/>
          </a:avLst>
        </a:prstGeom>
        <a:solidFill>
          <a:srgbClr val="C0504D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PT" sz="9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629661" y="0"/>
        <a:ext cx="1514499" cy="939553"/>
      </dsp:txXfrm>
    </dsp:sp>
    <dsp:sp modelId="{5E45EBEB-EF97-45AC-A597-7A84CD027854}">
      <dsp:nvSpPr>
        <dsp:cNvPr id="0" name=""/>
        <dsp:cNvSpPr/>
      </dsp:nvSpPr>
      <dsp:spPr>
        <a:xfrm>
          <a:off x="1781111" y="939553"/>
          <a:ext cx="1211599" cy="2035698"/>
        </a:xfrm>
        <a:prstGeom prst="roundRect">
          <a:avLst>
            <a:gd name="adj" fmla="val 10000"/>
          </a:avLst>
        </a:prstGeo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200" b="1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9.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200" b="1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Resultados de Desempenho Chave</a:t>
          </a:r>
        </a:p>
      </dsp:txBody>
      <dsp:txXfrm>
        <a:off x="1816598" y="975040"/>
        <a:ext cx="1140625" cy="19647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5DFE11-E748-431A-836A-28F9E920A844}">
      <dsp:nvSpPr>
        <dsp:cNvPr id="0" name=""/>
        <dsp:cNvSpPr/>
      </dsp:nvSpPr>
      <dsp:spPr>
        <a:xfrm>
          <a:off x="2163" y="0"/>
          <a:ext cx="4425997" cy="322975"/>
        </a:xfrm>
        <a:prstGeom prst="homePlate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1F497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2672" rIns="21336" bIns="42672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600" kern="1200" dirty="0">
              <a:solidFill>
                <a:srgbClr val="1F497D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Critérios de Meios</a:t>
          </a:r>
        </a:p>
      </dsp:txBody>
      <dsp:txXfrm>
        <a:off x="2163" y="0"/>
        <a:ext cx="4345253" cy="32297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5DFE11-E748-431A-836A-28F9E920A844}">
      <dsp:nvSpPr>
        <dsp:cNvPr id="0" name=""/>
        <dsp:cNvSpPr/>
      </dsp:nvSpPr>
      <dsp:spPr>
        <a:xfrm>
          <a:off x="2815" y="0"/>
          <a:ext cx="2880411" cy="322975"/>
        </a:xfrm>
        <a:prstGeom prst="homePlate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C0504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2672" rIns="21336" bIns="42672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6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Critérios de Resultados</a:t>
          </a:r>
        </a:p>
      </dsp:txBody>
      <dsp:txXfrm>
        <a:off x="2815" y="0"/>
        <a:ext cx="2799667" cy="32297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CEFDC3-E4D4-44FC-A0FA-E2F2ECB82587}">
      <dsp:nvSpPr>
        <dsp:cNvPr id="0" name=""/>
        <dsp:cNvSpPr/>
      </dsp:nvSpPr>
      <dsp:spPr>
        <a:xfrm rot="10800000">
          <a:off x="3983" y="0"/>
          <a:ext cx="8149455" cy="276836"/>
        </a:xfrm>
        <a:prstGeom prst="homePlate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" tIns="37338" rIns="74676" bIns="37338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400" b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Aprendizagem e Inovação</a:t>
          </a:r>
        </a:p>
      </dsp:txBody>
      <dsp:txXfrm rot="10800000">
        <a:off x="73192" y="0"/>
        <a:ext cx="8080246" cy="27683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FF5C13-EC72-449B-B587-ADB5AEF39AC4}">
      <dsp:nvSpPr>
        <dsp:cNvPr id="0" name=""/>
        <dsp:cNvSpPr/>
      </dsp:nvSpPr>
      <dsp:spPr>
        <a:xfrm>
          <a:off x="2108728" y="435155"/>
          <a:ext cx="33499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34996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PT" sz="900" kern="1200" noProof="0">
            <a:latin typeface="Calibri" pitchFamily="34" charset="0"/>
            <a:cs typeface="Calibri" pitchFamily="34" charset="0"/>
          </a:endParaRPr>
        </a:p>
      </dsp:txBody>
      <dsp:txXfrm>
        <a:off x="2267087" y="479045"/>
        <a:ext cx="18279" cy="3659"/>
      </dsp:txXfrm>
    </dsp:sp>
    <dsp:sp modelId="{AC51DAFC-1FA0-4FF2-B495-A214638AB92C}">
      <dsp:nvSpPr>
        <dsp:cNvPr id="0" name=""/>
        <dsp:cNvSpPr/>
      </dsp:nvSpPr>
      <dsp:spPr>
        <a:xfrm>
          <a:off x="520980" y="4010"/>
          <a:ext cx="1589548" cy="953729"/>
        </a:xfrm>
        <a:prstGeom prst="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400" kern="1200" noProof="0" dirty="0">
              <a:latin typeface="Calibri" pitchFamily="34" charset="0"/>
              <a:cs typeface="Calibri" pitchFamily="34" charset="0"/>
            </a:rPr>
            <a:t>1. Planeamento Estratégico </a:t>
          </a:r>
        </a:p>
      </dsp:txBody>
      <dsp:txXfrm>
        <a:off x="520980" y="4010"/>
        <a:ext cx="1589548" cy="953729"/>
      </dsp:txXfrm>
    </dsp:sp>
    <dsp:sp modelId="{4042A401-1B0D-43DC-A123-8676E68410B7}">
      <dsp:nvSpPr>
        <dsp:cNvPr id="0" name=""/>
        <dsp:cNvSpPr/>
      </dsp:nvSpPr>
      <dsp:spPr>
        <a:xfrm>
          <a:off x="4063873" y="435155"/>
          <a:ext cx="33499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34996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PT" sz="900" kern="1200" noProof="0">
            <a:latin typeface="Calibri" pitchFamily="34" charset="0"/>
            <a:cs typeface="Calibri" pitchFamily="34" charset="0"/>
          </a:endParaRPr>
        </a:p>
      </dsp:txBody>
      <dsp:txXfrm>
        <a:off x="4222232" y="479045"/>
        <a:ext cx="18279" cy="3659"/>
      </dsp:txXfrm>
    </dsp:sp>
    <dsp:sp modelId="{ADC56543-E85E-458A-8555-1398C4FBF7C8}">
      <dsp:nvSpPr>
        <dsp:cNvPr id="0" name=""/>
        <dsp:cNvSpPr/>
      </dsp:nvSpPr>
      <dsp:spPr>
        <a:xfrm>
          <a:off x="2476125" y="4010"/>
          <a:ext cx="1589548" cy="953729"/>
        </a:xfrm>
        <a:prstGeom prst="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400" kern="1200" noProof="0" dirty="0">
              <a:latin typeface="Calibri" pitchFamily="34" charset="0"/>
              <a:cs typeface="Calibri" pitchFamily="34" charset="0"/>
            </a:rPr>
            <a:t>2. Elaboração dos indicadores CAF</a:t>
          </a:r>
        </a:p>
      </dsp:txBody>
      <dsp:txXfrm>
        <a:off x="2476125" y="4010"/>
        <a:ext cx="1589548" cy="953729"/>
      </dsp:txXfrm>
    </dsp:sp>
    <dsp:sp modelId="{96164FDA-B031-4BD4-8F8F-9B9680EF0294}">
      <dsp:nvSpPr>
        <dsp:cNvPr id="0" name=""/>
        <dsp:cNvSpPr/>
      </dsp:nvSpPr>
      <dsp:spPr>
        <a:xfrm>
          <a:off x="6019018" y="435155"/>
          <a:ext cx="33499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34996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PT" sz="900" kern="1200">
            <a:latin typeface="Calibri" pitchFamily="34" charset="0"/>
            <a:cs typeface="Calibri" pitchFamily="34" charset="0"/>
          </a:endParaRPr>
        </a:p>
      </dsp:txBody>
      <dsp:txXfrm>
        <a:off x="6177377" y="479045"/>
        <a:ext cx="18279" cy="3659"/>
      </dsp:txXfrm>
    </dsp:sp>
    <dsp:sp modelId="{8EE740CD-ADB8-40CB-B2B5-1C689E1BEA26}">
      <dsp:nvSpPr>
        <dsp:cNvPr id="0" name=""/>
        <dsp:cNvSpPr/>
      </dsp:nvSpPr>
      <dsp:spPr>
        <a:xfrm>
          <a:off x="4431270" y="4010"/>
          <a:ext cx="1589548" cy="953729"/>
        </a:xfrm>
        <a:prstGeom prst="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400" kern="1200" noProof="0" dirty="0">
              <a:latin typeface="Calibri" pitchFamily="34" charset="0"/>
              <a:cs typeface="Calibri" pitchFamily="34" charset="0"/>
            </a:rPr>
            <a:t>3A. Sessões de Sensibilização e aplicação dos questionários</a:t>
          </a:r>
        </a:p>
      </dsp:txBody>
      <dsp:txXfrm>
        <a:off x="4431270" y="4010"/>
        <a:ext cx="1589548" cy="953729"/>
      </dsp:txXfrm>
    </dsp:sp>
    <dsp:sp modelId="{DCA30703-FE2A-4C84-B024-A96C81B8B73B}">
      <dsp:nvSpPr>
        <dsp:cNvPr id="0" name=""/>
        <dsp:cNvSpPr/>
      </dsp:nvSpPr>
      <dsp:spPr>
        <a:xfrm>
          <a:off x="1315754" y="955939"/>
          <a:ext cx="5865434" cy="334996"/>
        </a:xfrm>
        <a:custGeom>
          <a:avLst/>
          <a:gdLst/>
          <a:ahLst/>
          <a:cxnLst/>
          <a:rect l="0" t="0" r="0" b="0"/>
          <a:pathLst>
            <a:path>
              <a:moveTo>
                <a:pt x="5865434" y="0"/>
              </a:moveTo>
              <a:lnTo>
                <a:pt x="5865434" y="184598"/>
              </a:lnTo>
              <a:lnTo>
                <a:pt x="0" y="184598"/>
              </a:lnTo>
              <a:lnTo>
                <a:pt x="0" y="334996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PT" sz="900" kern="1200">
            <a:latin typeface="Calibri" pitchFamily="34" charset="0"/>
            <a:cs typeface="Calibri" pitchFamily="34" charset="0"/>
          </a:endParaRPr>
        </a:p>
      </dsp:txBody>
      <dsp:txXfrm>
        <a:off x="4101551" y="1121608"/>
        <a:ext cx="293840" cy="3659"/>
      </dsp:txXfrm>
    </dsp:sp>
    <dsp:sp modelId="{859886F9-C9DA-4ED0-8AB6-0AC3AC617711}">
      <dsp:nvSpPr>
        <dsp:cNvPr id="0" name=""/>
        <dsp:cNvSpPr/>
      </dsp:nvSpPr>
      <dsp:spPr>
        <a:xfrm>
          <a:off x="6386415" y="4010"/>
          <a:ext cx="1589548" cy="953729"/>
        </a:xfrm>
        <a:prstGeom prst="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400" kern="1200" noProof="0" dirty="0">
              <a:solidFill>
                <a:schemeClr val="bg1"/>
              </a:solidFill>
              <a:latin typeface="Calibri" pitchFamily="34" charset="0"/>
              <a:cs typeface="Calibri" pitchFamily="34" charset="0"/>
            </a:rPr>
            <a:t>3B. Preenchimento  das Grelhas autoavaliação</a:t>
          </a:r>
        </a:p>
      </dsp:txBody>
      <dsp:txXfrm>
        <a:off x="6386415" y="4010"/>
        <a:ext cx="1589548" cy="953729"/>
      </dsp:txXfrm>
    </dsp:sp>
    <dsp:sp modelId="{0F900C31-447B-4997-A43B-880027A37E76}">
      <dsp:nvSpPr>
        <dsp:cNvPr id="0" name=""/>
        <dsp:cNvSpPr/>
      </dsp:nvSpPr>
      <dsp:spPr>
        <a:xfrm>
          <a:off x="2108728" y="1754480"/>
          <a:ext cx="33499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34996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PT" sz="900" kern="1200">
            <a:latin typeface="Calibri" pitchFamily="34" charset="0"/>
            <a:cs typeface="Calibri" pitchFamily="34" charset="0"/>
          </a:endParaRPr>
        </a:p>
      </dsp:txBody>
      <dsp:txXfrm>
        <a:off x="2267087" y="1798370"/>
        <a:ext cx="18279" cy="3659"/>
      </dsp:txXfrm>
    </dsp:sp>
    <dsp:sp modelId="{F6C95933-FF9A-4999-8A54-4CB589C346EF}">
      <dsp:nvSpPr>
        <dsp:cNvPr id="0" name=""/>
        <dsp:cNvSpPr/>
      </dsp:nvSpPr>
      <dsp:spPr>
        <a:xfrm>
          <a:off x="520980" y="1323335"/>
          <a:ext cx="1589548" cy="953729"/>
        </a:xfrm>
        <a:prstGeom prst="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400" kern="1200" noProof="0" dirty="0">
              <a:latin typeface="Calibri" pitchFamily="34" charset="0"/>
              <a:cs typeface="Calibri" pitchFamily="34" charset="0"/>
            </a:rPr>
            <a:t>4. Tratamento estatístico dos questionários</a:t>
          </a:r>
        </a:p>
      </dsp:txBody>
      <dsp:txXfrm>
        <a:off x="520980" y="1323335"/>
        <a:ext cx="1589548" cy="953729"/>
      </dsp:txXfrm>
    </dsp:sp>
    <dsp:sp modelId="{D66E941B-0246-46C4-8D88-51E8EB17C602}">
      <dsp:nvSpPr>
        <dsp:cNvPr id="0" name=""/>
        <dsp:cNvSpPr/>
      </dsp:nvSpPr>
      <dsp:spPr>
        <a:xfrm>
          <a:off x="4063873" y="1754480"/>
          <a:ext cx="33499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34996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PT" sz="900" kern="1200">
            <a:latin typeface="Calibri" pitchFamily="34" charset="0"/>
            <a:cs typeface="Calibri" pitchFamily="34" charset="0"/>
          </a:endParaRPr>
        </a:p>
      </dsp:txBody>
      <dsp:txXfrm>
        <a:off x="4222232" y="1798370"/>
        <a:ext cx="18279" cy="3659"/>
      </dsp:txXfrm>
    </dsp:sp>
    <dsp:sp modelId="{460DFADD-66D6-456C-B4A8-15E9859B4C20}">
      <dsp:nvSpPr>
        <dsp:cNvPr id="0" name=""/>
        <dsp:cNvSpPr/>
      </dsp:nvSpPr>
      <dsp:spPr>
        <a:xfrm>
          <a:off x="2476125" y="1323335"/>
          <a:ext cx="1589548" cy="953729"/>
        </a:xfrm>
        <a:prstGeom prst="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400" kern="1200" noProof="0" dirty="0">
              <a:latin typeface="Calibri" pitchFamily="34" charset="0"/>
              <a:cs typeface="Calibri" pitchFamily="34" charset="0"/>
            </a:rPr>
            <a:t>5. Elaboração do relatório de autoavaliação</a:t>
          </a:r>
        </a:p>
      </dsp:txBody>
      <dsp:txXfrm>
        <a:off x="2476125" y="1323335"/>
        <a:ext cx="1589548" cy="953729"/>
      </dsp:txXfrm>
    </dsp:sp>
    <dsp:sp modelId="{4E7D2CB1-A1B9-4D42-9DD9-E96F4D33FBD5}">
      <dsp:nvSpPr>
        <dsp:cNvPr id="0" name=""/>
        <dsp:cNvSpPr/>
      </dsp:nvSpPr>
      <dsp:spPr>
        <a:xfrm>
          <a:off x="6019018" y="1754480"/>
          <a:ext cx="33499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34996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PT" sz="900" kern="1200" noProof="0">
            <a:latin typeface="Calibri" pitchFamily="34" charset="0"/>
            <a:cs typeface="Calibri" pitchFamily="34" charset="0"/>
          </a:endParaRPr>
        </a:p>
      </dsp:txBody>
      <dsp:txXfrm>
        <a:off x="6177377" y="1798370"/>
        <a:ext cx="18279" cy="3659"/>
      </dsp:txXfrm>
    </dsp:sp>
    <dsp:sp modelId="{7F04CC1E-1CD6-40BF-ACAE-C0D4F87B0B2E}">
      <dsp:nvSpPr>
        <dsp:cNvPr id="0" name=""/>
        <dsp:cNvSpPr/>
      </dsp:nvSpPr>
      <dsp:spPr>
        <a:xfrm>
          <a:off x="4431270" y="1323335"/>
          <a:ext cx="1589548" cy="953729"/>
        </a:xfrm>
        <a:prstGeom prst="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400" kern="1200" noProof="0" dirty="0">
              <a:latin typeface="Calibri" pitchFamily="34" charset="0"/>
              <a:cs typeface="Calibri" pitchFamily="34" charset="0"/>
            </a:rPr>
            <a:t>6. Análise dos resultados de autoavaliação</a:t>
          </a:r>
        </a:p>
      </dsp:txBody>
      <dsp:txXfrm>
        <a:off x="4431270" y="1323335"/>
        <a:ext cx="1589548" cy="953729"/>
      </dsp:txXfrm>
    </dsp:sp>
    <dsp:sp modelId="{F235E96A-3D6D-4812-9DD6-5977C3356867}">
      <dsp:nvSpPr>
        <dsp:cNvPr id="0" name=""/>
        <dsp:cNvSpPr/>
      </dsp:nvSpPr>
      <dsp:spPr>
        <a:xfrm>
          <a:off x="1315754" y="2275265"/>
          <a:ext cx="5865434" cy="334996"/>
        </a:xfrm>
        <a:custGeom>
          <a:avLst/>
          <a:gdLst/>
          <a:ahLst/>
          <a:cxnLst/>
          <a:rect l="0" t="0" r="0" b="0"/>
          <a:pathLst>
            <a:path>
              <a:moveTo>
                <a:pt x="5865434" y="0"/>
              </a:moveTo>
              <a:lnTo>
                <a:pt x="5865434" y="184598"/>
              </a:lnTo>
              <a:lnTo>
                <a:pt x="0" y="184598"/>
              </a:lnTo>
              <a:lnTo>
                <a:pt x="0" y="334996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PT" sz="900" kern="1200" noProof="0">
            <a:latin typeface="Calibri" pitchFamily="34" charset="0"/>
            <a:cs typeface="Calibri" pitchFamily="34" charset="0"/>
          </a:endParaRPr>
        </a:p>
      </dsp:txBody>
      <dsp:txXfrm>
        <a:off x="4101551" y="2440933"/>
        <a:ext cx="293840" cy="3659"/>
      </dsp:txXfrm>
    </dsp:sp>
    <dsp:sp modelId="{26C1344E-6FDD-48C9-99E1-A615858B0BEF}">
      <dsp:nvSpPr>
        <dsp:cNvPr id="0" name=""/>
        <dsp:cNvSpPr/>
      </dsp:nvSpPr>
      <dsp:spPr>
        <a:xfrm>
          <a:off x="6386415" y="1323335"/>
          <a:ext cx="1589548" cy="953729"/>
        </a:xfrm>
        <a:prstGeom prst="rect">
          <a:avLst/>
        </a:prstGeom>
        <a:solidFill>
          <a:srgbClr val="3366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400" kern="1200" noProof="0" dirty="0">
              <a:latin typeface="Calibri" pitchFamily="34" charset="0"/>
              <a:cs typeface="Calibri" pitchFamily="34" charset="0"/>
            </a:rPr>
            <a:t>7. Identificação das ações de melhoria</a:t>
          </a:r>
        </a:p>
      </dsp:txBody>
      <dsp:txXfrm>
        <a:off x="6386415" y="1323335"/>
        <a:ext cx="1589548" cy="953729"/>
      </dsp:txXfrm>
    </dsp:sp>
    <dsp:sp modelId="{A2BD32A2-EE59-486B-A45D-154809D35F17}">
      <dsp:nvSpPr>
        <dsp:cNvPr id="0" name=""/>
        <dsp:cNvSpPr/>
      </dsp:nvSpPr>
      <dsp:spPr>
        <a:xfrm>
          <a:off x="520980" y="2642661"/>
          <a:ext cx="1589548" cy="953729"/>
        </a:xfrm>
        <a:prstGeom prst="rect">
          <a:avLst/>
        </a:prstGeom>
        <a:solidFill>
          <a:srgbClr val="3366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400" kern="1200" noProof="0" dirty="0">
              <a:latin typeface="Calibri" pitchFamily="34" charset="0"/>
              <a:cs typeface="Calibri" pitchFamily="34" charset="0"/>
            </a:rPr>
            <a:t>8. Apresentação dos Resultados à comunidade</a:t>
          </a:r>
        </a:p>
      </dsp:txBody>
      <dsp:txXfrm>
        <a:off x="520980" y="2642661"/>
        <a:ext cx="1589548" cy="95372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6E5A5A-5D8C-4BE1-9225-BF835E9DCAA5}">
      <dsp:nvSpPr>
        <dsp:cNvPr id="0" name=""/>
        <dsp:cNvSpPr/>
      </dsp:nvSpPr>
      <dsp:spPr>
        <a:xfrm>
          <a:off x="1" y="402"/>
          <a:ext cx="7920876" cy="713575"/>
        </a:xfrm>
        <a:prstGeom prst="rect">
          <a:avLst/>
        </a:prstGeom>
        <a:solidFill>
          <a:schemeClr val="bg1">
            <a:lumMod val="50000"/>
            <a:alpha val="90000"/>
          </a:schemeClr>
        </a:solidFill>
        <a:ln w="19050" cap="flat" cmpd="sng" algn="ctr">
          <a:solidFill>
            <a:srgbClr val="DEDEDE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dirty="0">
              <a:latin typeface="Calibri" pitchFamily="34" charset="0"/>
            </a:rPr>
            <a:t>O PAM inclui as ações a implementar e a definição das respetivas estratégias de operacionalização</a:t>
          </a:r>
          <a:endParaRPr lang="pt-PT" sz="1800" kern="1200" dirty="0">
            <a:solidFill>
              <a:sysClr val="window" lastClr="FFFFFF"/>
            </a:solidFill>
            <a:latin typeface="Calibri" pitchFamily="34" charset="0"/>
            <a:ea typeface="+mn-ea"/>
            <a:cs typeface="Calibri" pitchFamily="34" charset="0"/>
          </a:endParaRPr>
        </a:p>
      </dsp:txBody>
      <dsp:txXfrm>
        <a:off x="1" y="402"/>
        <a:ext cx="7920876" cy="71357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30A868-D204-45A3-9775-9A3F33B3C63B}">
      <dsp:nvSpPr>
        <dsp:cNvPr id="0" name=""/>
        <dsp:cNvSpPr/>
      </dsp:nvSpPr>
      <dsp:spPr>
        <a:xfrm>
          <a:off x="6936" y="290988"/>
          <a:ext cx="1590636" cy="2013212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dirty="0">
              <a:latin typeface="Calibri" pitchFamily="34" charset="0"/>
              <a:cs typeface="Calibri" pitchFamily="34" charset="0"/>
            </a:rPr>
            <a:t>Identificação e seleção das ações de melhoria</a:t>
          </a:r>
        </a:p>
      </dsp:txBody>
      <dsp:txXfrm>
        <a:off x="6936" y="290988"/>
        <a:ext cx="1590636" cy="2013212"/>
      </dsp:txXfrm>
    </dsp:sp>
    <dsp:sp modelId="{803627C6-C9C1-4CB9-BF60-E4D5140F374D}">
      <dsp:nvSpPr>
        <dsp:cNvPr id="0" name=""/>
        <dsp:cNvSpPr/>
      </dsp:nvSpPr>
      <dsp:spPr>
        <a:xfrm>
          <a:off x="1756636" y="1100356"/>
          <a:ext cx="337214" cy="394477"/>
        </a:xfrm>
        <a:prstGeom prst="rightArrow">
          <a:avLst>
            <a:gd name="adj1" fmla="val 60000"/>
            <a:gd name="adj2" fmla="val 50000"/>
          </a:avLst>
        </a:prstGeom>
        <a:solidFill>
          <a:srgbClr val="768DB7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PT" sz="1800" kern="1200" dirty="0">
            <a:latin typeface="Calibri" pitchFamily="34" charset="0"/>
            <a:cs typeface="Calibri" pitchFamily="34" charset="0"/>
          </a:endParaRPr>
        </a:p>
      </dsp:txBody>
      <dsp:txXfrm>
        <a:off x="1756636" y="1100356"/>
        <a:ext cx="337214" cy="394477"/>
      </dsp:txXfrm>
    </dsp:sp>
    <dsp:sp modelId="{B8A67C2A-E021-45CB-9900-388199E01177}">
      <dsp:nvSpPr>
        <dsp:cNvPr id="0" name=""/>
        <dsp:cNvSpPr/>
      </dsp:nvSpPr>
      <dsp:spPr>
        <a:xfrm>
          <a:off x="2233827" y="290988"/>
          <a:ext cx="1590636" cy="2013212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dirty="0">
              <a:latin typeface="Calibri" pitchFamily="34" charset="0"/>
              <a:cs typeface="Calibri" pitchFamily="34" charset="0"/>
            </a:rPr>
            <a:t>Apresentação dos resultados do relatório</a:t>
          </a:r>
        </a:p>
      </dsp:txBody>
      <dsp:txXfrm>
        <a:off x="2233827" y="290988"/>
        <a:ext cx="1590636" cy="2013212"/>
      </dsp:txXfrm>
    </dsp:sp>
    <dsp:sp modelId="{D6CD0B74-80E1-4386-8F6E-ACC22A791138}">
      <dsp:nvSpPr>
        <dsp:cNvPr id="0" name=""/>
        <dsp:cNvSpPr/>
      </dsp:nvSpPr>
      <dsp:spPr>
        <a:xfrm>
          <a:off x="3983527" y="1100356"/>
          <a:ext cx="337214" cy="3944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PT" sz="1800" kern="1200"/>
        </a:p>
      </dsp:txBody>
      <dsp:txXfrm>
        <a:off x="3983527" y="1100356"/>
        <a:ext cx="337214" cy="394477"/>
      </dsp:txXfrm>
    </dsp:sp>
    <dsp:sp modelId="{4DFF3881-FA21-41EE-8456-929CCC746A83}">
      <dsp:nvSpPr>
        <dsp:cNvPr id="0" name=""/>
        <dsp:cNvSpPr/>
      </dsp:nvSpPr>
      <dsp:spPr>
        <a:xfrm>
          <a:off x="4460718" y="290988"/>
          <a:ext cx="1702887" cy="201321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dirty="0">
              <a:latin typeface="Calibri" pitchFamily="34" charset="0"/>
              <a:cs typeface="Calibri" pitchFamily="34" charset="0"/>
            </a:rPr>
            <a:t>Constituição dos grupos, nomeação dos coordenadores e planeamento das ações de melhoria</a:t>
          </a:r>
        </a:p>
      </dsp:txBody>
      <dsp:txXfrm>
        <a:off x="4460718" y="290988"/>
        <a:ext cx="1702887" cy="2013212"/>
      </dsp:txXfrm>
    </dsp:sp>
    <dsp:sp modelId="{700F8943-CF34-4CFA-A209-DDE09AC6DFE8}">
      <dsp:nvSpPr>
        <dsp:cNvPr id="0" name=""/>
        <dsp:cNvSpPr/>
      </dsp:nvSpPr>
      <dsp:spPr>
        <a:xfrm>
          <a:off x="6322670" y="1100356"/>
          <a:ext cx="337214" cy="394477"/>
        </a:xfrm>
        <a:prstGeom prst="rightArrow">
          <a:avLst>
            <a:gd name="adj1" fmla="val 60000"/>
            <a:gd name="adj2" fmla="val 50000"/>
          </a:avLst>
        </a:prstGeom>
        <a:solidFill>
          <a:srgbClr val="768DB7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PT" sz="1800" kern="1200" dirty="0">
            <a:latin typeface="Calibri" pitchFamily="34" charset="0"/>
            <a:cs typeface="Calibri" pitchFamily="34" charset="0"/>
          </a:endParaRPr>
        </a:p>
      </dsp:txBody>
      <dsp:txXfrm>
        <a:off x="6322670" y="1100356"/>
        <a:ext cx="337214" cy="394477"/>
      </dsp:txXfrm>
    </dsp:sp>
    <dsp:sp modelId="{9707EA11-E3F3-42F6-A225-D23EA2689112}">
      <dsp:nvSpPr>
        <dsp:cNvPr id="0" name=""/>
        <dsp:cNvSpPr/>
      </dsp:nvSpPr>
      <dsp:spPr>
        <a:xfrm>
          <a:off x="6799861" y="290988"/>
          <a:ext cx="1808283" cy="201321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dirty="0">
              <a:latin typeface="Calibri" pitchFamily="34" charset="0"/>
              <a:cs typeface="Calibri" pitchFamily="34" charset="0"/>
            </a:rPr>
            <a:t>Implementação das ações de melhoria e monitorização regular das mesmas</a:t>
          </a:r>
        </a:p>
      </dsp:txBody>
      <dsp:txXfrm>
        <a:off x="6799861" y="290988"/>
        <a:ext cx="1808283" cy="201321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12FC9E-A2FB-E442-BE8A-F7476A88A309}">
      <dsp:nvSpPr>
        <dsp:cNvPr id="0" name=""/>
        <dsp:cNvSpPr/>
      </dsp:nvSpPr>
      <dsp:spPr>
        <a:xfrm rot="5400000">
          <a:off x="319381" y="1846979"/>
          <a:ext cx="950965" cy="1582385"/>
        </a:xfrm>
        <a:prstGeom prst="corner">
          <a:avLst>
            <a:gd name="adj1" fmla="val 16120"/>
            <a:gd name="adj2" fmla="val 16110"/>
          </a:avLst>
        </a:prstGeo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C0504D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360FD0A-0618-2645-AC3F-EABFE415E1F8}">
      <dsp:nvSpPr>
        <dsp:cNvPr id="0" name=""/>
        <dsp:cNvSpPr/>
      </dsp:nvSpPr>
      <dsp:spPr>
        <a:xfrm>
          <a:off x="160641" y="2319771"/>
          <a:ext cx="1428586" cy="12522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7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Relatório de autoavaliação e outros documentos</a:t>
          </a:r>
        </a:p>
      </dsp:txBody>
      <dsp:txXfrm>
        <a:off x="160641" y="2319771"/>
        <a:ext cx="1428586" cy="1252239"/>
      </dsp:txXfrm>
    </dsp:sp>
    <dsp:sp modelId="{0B420B1D-F184-D745-A347-1A691058A230}">
      <dsp:nvSpPr>
        <dsp:cNvPr id="0" name=""/>
        <dsp:cNvSpPr/>
      </dsp:nvSpPr>
      <dsp:spPr>
        <a:xfrm>
          <a:off x="1319683" y="1730482"/>
          <a:ext cx="269544" cy="269544"/>
        </a:xfrm>
        <a:prstGeom prst="triangle">
          <a:avLst>
            <a:gd name="adj" fmla="val 100000"/>
          </a:avLst>
        </a:prstGeo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1659BE6-AA3F-B343-98EC-BC282195DB7E}">
      <dsp:nvSpPr>
        <dsp:cNvPr id="0" name=""/>
        <dsp:cNvSpPr/>
      </dsp:nvSpPr>
      <dsp:spPr>
        <a:xfrm rot="5400000">
          <a:off x="2068250" y="1414220"/>
          <a:ext cx="950965" cy="1582385"/>
        </a:xfrm>
        <a:prstGeom prst="corner">
          <a:avLst>
            <a:gd name="adj1" fmla="val 16120"/>
            <a:gd name="adj2" fmla="val 16110"/>
          </a:avLst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FFC8EFD-1D19-454C-AE18-B8AB8E25B4C2}">
      <dsp:nvSpPr>
        <dsp:cNvPr id="0" name=""/>
        <dsp:cNvSpPr/>
      </dsp:nvSpPr>
      <dsp:spPr>
        <a:xfrm>
          <a:off x="1909510" y="1887012"/>
          <a:ext cx="1428586" cy="12522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b="1" u="none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Aspetos a melhorar</a:t>
          </a:r>
        </a:p>
      </dsp:txBody>
      <dsp:txXfrm>
        <a:off x="1909510" y="1887012"/>
        <a:ext cx="1428586" cy="1252239"/>
      </dsp:txXfrm>
    </dsp:sp>
    <dsp:sp modelId="{EC607A48-86AA-324B-816B-4E92CC9AD1F0}">
      <dsp:nvSpPr>
        <dsp:cNvPr id="0" name=""/>
        <dsp:cNvSpPr/>
      </dsp:nvSpPr>
      <dsp:spPr>
        <a:xfrm>
          <a:off x="3068552" y="1297723"/>
          <a:ext cx="269544" cy="269544"/>
        </a:xfrm>
        <a:prstGeom prst="triangle">
          <a:avLst>
            <a:gd name="adj" fmla="val 100000"/>
          </a:avLst>
        </a:prstGeom>
        <a:solidFill>
          <a:srgbClr val="4BACC6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BACC6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9CF8DA3-A12D-DC45-BE8A-8E93784FF2BB}">
      <dsp:nvSpPr>
        <dsp:cNvPr id="0" name=""/>
        <dsp:cNvSpPr/>
      </dsp:nvSpPr>
      <dsp:spPr>
        <a:xfrm rot="5400000">
          <a:off x="3817119" y="981461"/>
          <a:ext cx="950965" cy="1582385"/>
        </a:xfrm>
        <a:prstGeom prst="corner">
          <a:avLst>
            <a:gd name="adj1" fmla="val 16120"/>
            <a:gd name="adj2" fmla="val 16110"/>
          </a:avLst>
        </a:prstGeom>
        <a:solidFill>
          <a:srgbClr val="F79646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79646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4AF0A29-C115-B743-92D2-B69932526453}">
      <dsp:nvSpPr>
        <dsp:cNvPr id="0" name=""/>
        <dsp:cNvSpPr/>
      </dsp:nvSpPr>
      <dsp:spPr>
        <a:xfrm>
          <a:off x="3658379" y="1454253"/>
          <a:ext cx="1428586" cy="12522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Áreas de melhoria </a:t>
          </a:r>
        </a:p>
      </dsp:txBody>
      <dsp:txXfrm>
        <a:off x="3658379" y="1454253"/>
        <a:ext cx="1428586" cy="1252239"/>
      </dsp:txXfrm>
    </dsp:sp>
    <dsp:sp modelId="{89CE1F55-7F19-4349-B9FD-ABEF42B696C8}">
      <dsp:nvSpPr>
        <dsp:cNvPr id="0" name=""/>
        <dsp:cNvSpPr/>
      </dsp:nvSpPr>
      <dsp:spPr>
        <a:xfrm>
          <a:off x="4817421" y="864964"/>
          <a:ext cx="269544" cy="269544"/>
        </a:xfrm>
        <a:prstGeom prst="triangle">
          <a:avLst>
            <a:gd name="adj" fmla="val 100000"/>
          </a:avLst>
        </a:prstGeo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C0504D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08C7BC7-030B-FB4E-811E-8B9446A7BEE7}">
      <dsp:nvSpPr>
        <dsp:cNvPr id="0" name=""/>
        <dsp:cNvSpPr/>
      </dsp:nvSpPr>
      <dsp:spPr>
        <a:xfrm rot="5400000">
          <a:off x="5565987" y="548701"/>
          <a:ext cx="950965" cy="1582385"/>
        </a:xfrm>
        <a:prstGeom prst="corner">
          <a:avLst>
            <a:gd name="adj1" fmla="val 16120"/>
            <a:gd name="adj2" fmla="val 16110"/>
          </a:avLst>
        </a:prstGeo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0F5A164-78E7-D44F-90BD-731F31DB51F6}">
      <dsp:nvSpPr>
        <dsp:cNvPr id="0" name=""/>
        <dsp:cNvSpPr/>
      </dsp:nvSpPr>
      <dsp:spPr>
        <a:xfrm>
          <a:off x="5407248" y="1021494"/>
          <a:ext cx="1428586" cy="12522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Ações de melhoria</a:t>
          </a:r>
        </a:p>
      </dsp:txBody>
      <dsp:txXfrm>
        <a:off x="5407248" y="1021494"/>
        <a:ext cx="1428586" cy="1252239"/>
      </dsp:txXfrm>
    </dsp:sp>
    <dsp:sp modelId="{481B6C98-CCCB-7F46-A2A3-50F8DDE56248}">
      <dsp:nvSpPr>
        <dsp:cNvPr id="0" name=""/>
        <dsp:cNvSpPr/>
      </dsp:nvSpPr>
      <dsp:spPr>
        <a:xfrm>
          <a:off x="6566289" y="432204"/>
          <a:ext cx="269544" cy="269544"/>
        </a:xfrm>
        <a:prstGeom prst="triangle">
          <a:avLst>
            <a:gd name="adj" fmla="val 100000"/>
          </a:avLst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8750959-B685-C84E-813F-9953EEBFED67}">
      <dsp:nvSpPr>
        <dsp:cNvPr id="0" name=""/>
        <dsp:cNvSpPr/>
      </dsp:nvSpPr>
      <dsp:spPr>
        <a:xfrm rot="5400000">
          <a:off x="7314856" y="115942"/>
          <a:ext cx="950965" cy="1582385"/>
        </a:xfrm>
        <a:prstGeom prst="corner">
          <a:avLst>
            <a:gd name="adj1" fmla="val 16120"/>
            <a:gd name="adj2" fmla="val 16110"/>
          </a:avLst>
        </a:prstGeom>
        <a:solidFill>
          <a:srgbClr val="4BACC6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BACC6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507CB2D-D56F-FF45-9EEA-34DCCF4FB53E}">
      <dsp:nvSpPr>
        <dsp:cNvPr id="0" name=""/>
        <dsp:cNvSpPr/>
      </dsp:nvSpPr>
      <dsp:spPr>
        <a:xfrm>
          <a:off x="7156116" y="588734"/>
          <a:ext cx="1428586" cy="12522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Tabela de priorização</a:t>
          </a:r>
        </a:p>
      </dsp:txBody>
      <dsp:txXfrm>
        <a:off x="7156116" y="588734"/>
        <a:ext cx="1428586" cy="12522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A66EF16-9AEC-4D39-AEFD-7F614AC363C1}" type="datetimeFigureOut">
              <a:rPr lang="pt-PT"/>
              <a:pPr>
                <a:defRPr/>
              </a:pPr>
              <a:t>13/11/2022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8D5FF05-B185-4BE3-A955-9CA22BDCBFCD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1D5B57C-BEA6-45A9-ABC1-1AE91126AF20}" type="datetimeFigureOut">
              <a:rPr lang="pt-PT"/>
              <a:pPr>
                <a:defRPr/>
              </a:pPr>
              <a:t>13/11/2022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PT" noProof="0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noProof="0"/>
              <a:t>Clique para editar os estilos</a:t>
            </a:r>
          </a:p>
          <a:p>
            <a:pPr lvl="1"/>
            <a:r>
              <a:rPr lang="pt-PT" noProof="0"/>
              <a:t>Segundo nível</a:t>
            </a:r>
          </a:p>
          <a:p>
            <a:pPr lvl="2"/>
            <a:r>
              <a:rPr lang="pt-PT" noProof="0"/>
              <a:t>Terceiro nível</a:t>
            </a:r>
          </a:p>
          <a:p>
            <a:pPr lvl="3"/>
            <a:r>
              <a:rPr lang="pt-PT" noProof="0"/>
              <a:t>Quarto nível</a:t>
            </a:r>
          </a:p>
          <a:p>
            <a:pPr lvl="4"/>
            <a:r>
              <a:rPr lang="pt-PT" noProof="0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F787793-95EF-4B6A-8443-970A61F03BC7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Marcador de Posição da Imagem do Diapositivo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Marcador de Posição da Imagem do Diapositivo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Marcador de Posição da Imagem do Diapositivo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Marcador de Posição da Imagem do Diapositivo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Marcador de Posição da Imagem do Diapositivo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2" y="159783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PT"/>
              <a:t>Faça clique para editar o estilo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5" y="205980"/>
            <a:ext cx="2057401" cy="4388644"/>
          </a:xfrm>
          <a:prstGeom prst="rect">
            <a:avLst/>
          </a:prstGeo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6" y="205980"/>
            <a:ext cx="6019801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PT"/>
              <a:t>Faça clique para editar o estilo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1203598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pt-PT" dirty="0"/>
              <a:t>Clique para editar o estilo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180038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1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1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31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31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6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5" y="204791"/>
            <a:ext cx="5111751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6" y="1076328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3" y="1203598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pt-PT" dirty="0"/>
              <a:t>Clique para editar o estilo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PT"/>
              <a:t>Faça clique para editar o estilo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1203598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pt-PT" dirty="0"/>
              <a:t>Clique para editar o estilo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180038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1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1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31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31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4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4" y="2180038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6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5" y="204791"/>
            <a:ext cx="5111751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6" y="1076328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PT"/>
              <a:t>Faça clique para editar o estilo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1203598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pt-PT" dirty="0"/>
              <a:t>Clique para editar o estilo</a:t>
            </a: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180038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1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1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7" y="1200151"/>
            <a:ext cx="4038601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1" y="1200151"/>
            <a:ext cx="4038601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8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7" y="204792"/>
            <a:ext cx="5111751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8" y="1076328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4025507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PT"/>
              <a:t>Faça clique para editar o estilo</a:t>
            </a: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1203598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pt-PT" dirty="0"/>
              <a:t>Clique para editar o estilo</a:t>
            </a: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180038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1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1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35" y="1151335"/>
            <a:ext cx="4041774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35" y="1631156"/>
            <a:ext cx="4041774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8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7" y="204792"/>
            <a:ext cx="5111751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8" y="1076328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4025507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2" y="1597836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PT"/>
              <a:t>Faça clique para editar o estilo</a:t>
            </a: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3" y="1203598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pt-PT" dirty="0"/>
              <a:t>Clique para editar o estilo</a:t>
            </a: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4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4" y="2180038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1" y="1200151"/>
            <a:ext cx="4038601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1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35" y="1151335"/>
            <a:ext cx="4041774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35" y="1631156"/>
            <a:ext cx="4041774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70" y="204806"/>
            <a:ext cx="5111751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4025521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399" y="205980"/>
            <a:ext cx="2057401" cy="4388644"/>
          </a:xfrm>
          <a:prstGeom prst="rect">
            <a:avLst/>
          </a:prstGeo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1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2" y="1597836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PT"/>
              <a:t>Faça clique para editar o estilo</a:t>
            </a: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3" y="1203598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pt-PT" dirty="0"/>
              <a:t>Clique para editar o estilo</a:t>
            </a: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4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4" y="2180038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1" y="1200151"/>
            <a:ext cx="4038601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1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35" y="1151335"/>
            <a:ext cx="4041774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35" y="1631156"/>
            <a:ext cx="4041774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70" y="204806"/>
            <a:ext cx="5111751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4025521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399" y="205980"/>
            <a:ext cx="2057401" cy="4388644"/>
          </a:xfrm>
          <a:prstGeom prst="rect">
            <a:avLst/>
          </a:prstGeo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1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76" y="204809"/>
            <a:ext cx="5111751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4025524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powerpointstyles.com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hyperlink" Target="http://www.powerpointstyles.com/" TargetMode="Externa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hyperlink" Target="http://www.powerpointstyles.com/" TargetMode="Externa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hyperlink" Target="http://www.powerpointstyles.com/" TargetMode="Externa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1.jpe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hyperlink" Target="http://www.powerpointstyles.com/" TargetMode="Externa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1.jpe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hyperlink" Target="http://www.powerpointstyles.com/" TargetMode="Externa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image" Target="../media/image1.jpe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hyperlink" Target="http://www.powerpointstyles.com/" TargetMode="Externa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30"/>
          <p:cNvSpPr txBox="1">
            <a:spLocks noChangeArrowheads="1"/>
          </p:cNvSpPr>
          <p:nvPr userDrawn="1"/>
        </p:nvSpPr>
        <p:spPr bwMode="auto">
          <a:xfrm>
            <a:off x="3348038" y="4678363"/>
            <a:ext cx="24511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fr-FR">
                <a:hlinkClick r:id="rId13"/>
              </a:rPr>
              <a:t>Powerpoint Templates</a:t>
            </a:r>
            <a:endParaRPr lang="fr-FR"/>
          </a:p>
        </p:txBody>
      </p:sp>
      <p:pic>
        <p:nvPicPr>
          <p:cNvPr id="1027" name="Picture 29" descr="7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4698" r:id="rId1"/>
    <p:sldLayoutId id="2147494699" r:id="rId2"/>
    <p:sldLayoutId id="2147494700" r:id="rId3"/>
    <p:sldLayoutId id="2147494701" r:id="rId4"/>
    <p:sldLayoutId id="2147494702" r:id="rId5"/>
    <p:sldLayoutId id="2147494703" r:id="rId6"/>
    <p:sldLayoutId id="2147494704" r:id="rId7"/>
    <p:sldLayoutId id="2147494705" r:id="rId8"/>
    <p:sldLayoutId id="2147494706" r:id="rId9"/>
    <p:sldLayoutId id="2147494707" r:id="rId10"/>
    <p:sldLayoutId id="2147494708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0"/>
          <p:cNvSpPr txBox="1">
            <a:spLocks noChangeArrowheads="1"/>
          </p:cNvSpPr>
          <p:nvPr userDrawn="1"/>
        </p:nvSpPr>
        <p:spPr bwMode="auto">
          <a:xfrm>
            <a:off x="3348038" y="4678363"/>
            <a:ext cx="24511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fr-FR">
                <a:solidFill>
                  <a:srgbClr val="000000"/>
                </a:solidFill>
                <a:hlinkClick r:id="rId13"/>
              </a:rPr>
              <a:t>Powerpoint Templates</a:t>
            </a:r>
            <a:endParaRPr lang="fr-FR">
              <a:solidFill>
                <a:srgbClr val="000000"/>
              </a:solidFill>
            </a:endParaRPr>
          </a:p>
        </p:txBody>
      </p:sp>
      <p:pic>
        <p:nvPicPr>
          <p:cNvPr id="5123" name="Picture 29" descr="7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4742" r:id="rId1"/>
    <p:sldLayoutId id="2147494743" r:id="rId2"/>
    <p:sldLayoutId id="2147494744" r:id="rId3"/>
    <p:sldLayoutId id="2147494745" r:id="rId4"/>
    <p:sldLayoutId id="2147494746" r:id="rId5"/>
    <p:sldLayoutId id="2147494747" r:id="rId6"/>
    <p:sldLayoutId id="2147494748" r:id="rId7"/>
    <p:sldLayoutId id="2147494749" r:id="rId8"/>
    <p:sldLayoutId id="2147494750" r:id="rId9"/>
    <p:sldLayoutId id="2147494751" r:id="rId10"/>
    <p:sldLayoutId id="2147494752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0"/>
          <p:cNvSpPr txBox="1">
            <a:spLocks noChangeArrowheads="1"/>
          </p:cNvSpPr>
          <p:nvPr userDrawn="1"/>
        </p:nvSpPr>
        <p:spPr bwMode="auto">
          <a:xfrm>
            <a:off x="3348038" y="4678363"/>
            <a:ext cx="24511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fr-FR">
                <a:solidFill>
                  <a:srgbClr val="000000"/>
                </a:solidFill>
                <a:hlinkClick r:id="rId13"/>
              </a:rPr>
              <a:t>Powerpoint Templates</a:t>
            </a:r>
            <a:endParaRPr lang="fr-FR">
              <a:solidFill>
                <a:srgbClr val="000000"/>
              </a:solidFill>
            </a:endParaRPr>
          </a:p>
        </p:txBody>
      </p:sp>
      <p:pic>
        <p:nvPicPr>
          <p:cNvPr id="6147" name="Picture 29" descr="7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4753" r:id="rId1"/>
    <p:sldLayoutId id="2147494754" r:id="rId2"/>
    <p:sldLayoutId id="2147494755" r:id="rId3"/>
    <p:sldLayoutId id="2147494756" r:id="rId4"/>
    <p:sldLayoutId id="2147494757" r:id="rId5"/>
    <p:sldLayoutId id="2147494758" r:id="rId6"/>
    <p:sldLayoutId id="2147494759" r:id="rId7"/>
    <p:sldLayoutId id="2147494760" r:id="rId8"/>
    <p:sldLayoutId id="2147494761" r:id="rId9"/>
    <p:sldLayoutId id="2147494762" r:id="rId10"/>
    <p:sldLayoutId id="2147494763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Text Box 30"/>
          <p:cNvSpPr txBox="1">
            <a:spLocks noChangeArrowheads="1"/>
          </p:cNvSpPr>
          <p:nvPr userDrawn="1"/>
        </p:nvSpPr>
        <p:spPr bwMode="auto">
          <a:xfrm>
            <a:off x="3348038" y="4678363"/>
            <a:ext cx="24511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fr-FR">
                <a:solidFill>
                  <a:srgbClr val="000000"/>
                </a:solidFill>
                <a:hlinkClick r:id="rId13"/>
              </a:rPr>
              <a:t>Powerpoint Templates</a:t>
            </a:r>
            <a:endParaRPr lang="fr-FR">
              <a:solidFill>
                <a:srgbClr val="000000"/>
              </a:solidFill>
            </a:endParaRPr>
          </a:p>
        </p:txBody>
      </p:sp>
      <p:pic>
        <p:nvPicPr>
          <p:cNvPr id="7171" name="Picture 29" descr="7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4764" r:id="rId1"/>
    <p:sldLayoutId id="2147494765" r:id="rId2"/>
    <p:sldLayoutId id="2147494766" r:id="rId3"/>
    <p:sldLayoutId id="2147494767" r:id="rId4"/>
    <p:sldLayoutId id="2147494768" r:id="rId5"/>
    <p:sldLayoutId id="2147494769" r:id="rId6"/>
    <p:sldLayoutId id="2147494770" r:id="rId7"/>
    <p:sldLayoutId id="2147494771" r:id="rId8"/>
    <p:sldLayoutId id="2147494772" r:id="rId9"/>
    <p:sldLayoutId id="2147494773" r:id="rId10"/>
    <p:sldLayoutId id="2147494774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Text Box 30"/>
          <p:cNvSpPr txBox="1">
            <a:spLocks noChangeArrowheads="1"/>
          </p:cNvSpPr>
          <p:nvPr userDrawn="1"/>
        </p:nvSpPr>
        <p:spPr bwMode="auto">
          <a:xfrm>
            <a:off x="3348038" y="4678363"/>
            <a:ext cx="24511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dirty="0">
                <a:solidFill>
                  <a:srgbClr val="000000"/>
                </a:solidFill>
                <a:hlinkClick r:id="rId13"/>
              </a:rPr>
              <a:t>Powerpoint </a:t>
            </a:r>
            <a:r>
              <a:rPr lang="fr-FR" dirty="0" err="1">
                <a:solidFill>
                  <a:srgbClr val="000000"/>
                </a:solidFill>
                <a:hlinkClick r:id="rId13"/>
              </a:rPr>
              <a:t>Templates</a:t>
            </a:r>
            <a:endParaRPr lang="fr-FR" dirty="0">
              <a:solidFill>
                <a:srgbClr val="000000"/>
              </a:solidFill>
            </a:endParaRPr>
          </a:p>
        </p:txBody>
      </p:sp>
      <p:pic>
        <p:nvPicPr>
          <p:cNvPr id="1027" name="Picture 29" descr="7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4810" r:id="rId1"/>
    <p:sldLayoutId id="2147494811" r:id="rId2"/>
    <p:sldLayoutId id="2147494812" r:id="rId3"/>
    <p:sldLayoutId id="2147494813" r:id="rId4"/>
    <p:sldLayoutId id="2147494814" r:id="rId5"/>
    <p:sldLayoutId id="2147494815" r:id="rId6"/>
    <p:sldLayoutId id="2147494816" r:id="rId7"/>
    <p:sldLayoutId id="2147494817" r:id="rId8"/>
    <p:sldLayoutId id="2147494818" r:id="rId9"/>
    <p:sldLayoutId id="2147494819" r:id="rId10"/>
    <p:sldLayoutId id="2147494820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Text Box 30"/>
          <p:cNvSpPr txBox="1">
            <a:spLocks noChangeArrowheads="1"/>
          </p:cNvSpPr>
          <p:nvPr userDrawn="1"/>
        </p:nvSpPr>
        <p:spPr bwMode="auto">
          <a:xfrm>
            <a:off x="3348038" y="4678363"/>
            <a:ext cx="24511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dirty="0">
                <a:solidFill>
                  <a:srgbClr val="000000"/>
                </a:solidFill>
                <a:hlinkClick r:id="rId13"/>
              </a:rPr>
              <a:t>Powerpoint </a:t>
            </a:r>
            <a:r>
              <a:rPr lang="fr-FR" dirty="0" err="1">
                <a:solidFill>
                  <a:srgbClr val="000000"/>
                </a:solidFill>
                <a:hlinkClick r:id="rId13"/>
              </a:rPr>
              <a:t>Templates</a:t>
            </a:r>
            <a:endParaRPr lang="fr-FR" dirty="0">
              <a:solidFill>
                <a:srgbClr val="000000"/>
              </a:solidFill>
            </a:endParaRPr>
          </a:p>
        </p:txBody>
      </p:sp>
      <p:pic>
        <p:nvPicPr>
          <p:cNvPr id="2051" name="Picture 29" descr="7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4834" r:id="rId1"/>
    <p:sldLayoutId id="2147494835" r:id="rId2"/>
    <p:sldLayoutId id="2147494836" r:id="rId3"/>
    <p:sldLayoutId id="2147494837" r:id="rId4"/>
    <p:sldLayoutId id="2147494838" r:id="rId5"/>
    <p:sldLayoutId id="2147494839" r:id="rId6"/>
    <p:sldLayoutId id="2147494840" r:id="rId7"/>
    <p:sldLayoutId id="2147494841" r:id="rId8"/>
    <p:sldLayoutId id="2147494842" r:id="rId9"/>
    <p:sldLayoutId id="2147494843" r:id="rId10"/>
    <p:sldLayoutId id="2147494844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Text Box 30"/>
          <p:cNvSpPr txBox="1">
            <a:spLocks noChangeArrowheads="1"/>
          </p:cNvSpPr>
          <p:nvPr userDrawn="1"/>
        </p:nvSpPr>
        <p:spPr bwMode="auto">
          <a:xfrm>
            <a:off x="3348038" y="4678363"/>
            <a:ext cx="24511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fr-FR">
                <a:solidFill>
                  <a:srgbClr val="000000"/>
                </a:solidFill>
                <a:hlinkClick r:id="rId13"/>
              </a:rPr>
              <a:t>Powerpoint Templates</a:t>
            </a:r>
            <a:endParaRPr lang="fr-FR">
              <a:solidFill>
                <a:srgbClr val="000000"/>
              </a:solidFill>
            </a:endParaRPr>
          </a:p>
        </p:txBody>
      </p:sp>
      <p:pic>
        <p:nvPicPr>
          <p:cNvPr id="2051" name="Picture 29" descr="7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4846" r:id="rId1"/>
    <p:sldLayoutId id="2147494847" r:id="rId2"/>
    <p:sldLayoutId id="2147494848" r:id="rId3"/>
    <p:sldLayoutId id="2147494849" r:id="rId4"/>
    <p:sldLayoutId id="2147494850" r:id="rId5"/>
    <p:sldLayoutId id="2147494851" r:id="rId6"/>
    <p:sldLayoutId id="2147494852" r:id="rId7"/>
    <p:sldLayoutId id="2147494853" r:id="rId8"/>
    <p:sldLayoutId id="2147494854" r:id="rId9"/>
    <p:sldLayoutId id="2147494855" r:id="rId10"/>
    <p:sldLayoutId id="2147494856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werpointstyles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9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9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7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10" Type="http://schemas.openxmlformats.org/officeDocument/2006/relationships/image" Target="../media/image12.png"/><Relationship Id="rId4" Type="http://schemas.openxmlformats.org/officeDocument/2006/relationships/diagramLayout" Target="../diagrams/layout9.xml"/><Relationship Id="rId9" Type="http://schemas.openxmlformats.org/officeDocument/2006/relationships/image" Target="../media/image1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9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18" Type="http://schemas.openxmlformats.org/officeDocument/2006/relationships/diagramData" Target="../diagrams/data4.xml"/><Relationship Id="rId26" Type="http://schemas.openxmlformats.org/officeDocument/2006/relationships/diagramColors" Target="../diagrams/colors5.xml"/><Relationship Id="rId3" Type="http://schemas.openxmlformats.org/officeDocument/2006/relationships/diagramData" Target="../diagrams/data1.xml"/><Relationship Id="rId21" Type="http://schemas.openxmlformats.org/officeDocument/2006/relationships/diagramColors" Target="../diagrams/colors4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5" Type="http://schemas.openxmlformats.org/officeDocument/2006/relationships/diagramQuickStyle" Target="../diagrams/quickStyle5.xml"/><Relationship Id="rId2" Type="http://schemas.openxmlformats.org/officeDocument/2006/relationships/notesSlide" Target="../notesSlides/notesSlide6.xml"/><Relationship Id="rId16" Type="http://schemas.openxmlformats.org/officeDocument/2006/relationships/diagramColors" Target="../diagrams/colors3.xml"/><Relationship Id="rId20" Type="http://schemas.openxmlformats.org/officeDocument/2006/relationships/diagramQuickStyle" Target="../diagrams/quickStyle4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24" Type="http://schemas.openxmlformats.org/officeDocument/2006/relationships/diagramLayout" Target="../diagrams/layout5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23" Type="http://schemas.openxmlformats.org/officeDocument/2006/relationships/diagramData" Target="../diagrams/data5.xml"/><Relationship Id="rId10" Type="http://schemas.openxmlformats.org/officeDocument/2006/relationships/diagramQuickStyle" Target="../diagrams/quickStyle2.xml"/><Relationship Id="rId19" Type="http://schemas.openxmlformats.org/officeDocument/2006/relationships/diagramLayout" Target="../diagrams/layout4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Relationship Id="rId22" Type="http://schemas.microsoft.com/office/2007/relationships/diagramDrawing" Target="../diagrams/drawing4.xml"/><Relationship Id="rId27" Type="http://schemas.microsoft.com/office/2007/relationships/diagramDrawing" Target="../diagrams/drawin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9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5"/>
          <p:cNvSpPr txBox="1">
            <a:spLocks noChangeArrowheads="1"/>
          </p:cNvSpPr>
          <p:nvPr/>
        </p:nvSpPr>
        <p:spPr bwMode="auto">
          <a:xfrm>
            <a:off x="3348038" y="4678363"/>
            <a:ext cx="24511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>
                <a:hlinkClick r:id="rId3"/>
              </a:rPr>
              <a:t>Powerpoint Templates</a:t>
            </a:r>
            <a:endParaRPr lang="fr-FR"/>
          </a:p>
        </p:txBody>
      </p:sp>
      <p:pic>
        <p:nvPicPr>
          <p:cNvPr id="10243" name="Picture 24" descr="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Text Box 6"/>
          <p:cNvSpPr txBox="1">
            <a:spLocks noChangeArrowheads="1"/>
          </p:cNvSpPr>
          <p:nvPr/>
        </p:nvSpPr>
        <p:spPr bwMode="auto">
          <a:xfrm>
            <a:off x="635310" y="2137126"/>
            <a:ext cx="8207375" cy="1286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0" tIns="180000" rIns="180000" bIns="180000">
            <a:spAutoFit/>
          </a:bodyPr>
          <a:lstStyle/>
          <a:p>
            <a:r>
              <a:rPr lang="pt-PT" sz="3000" b="1" dirty="0">
                <a:latin typeface="Calibri" pitchFamily="34" charset="0"/>
              </a:rPr>
              <a:t>APRESENTAÇÃO DOS RESULTADOS DA AUTOAVALIAÇÃO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700025" y="3322049"/>
            <a:ext cx="60547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pt-PT" b="1" i="1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Melhorar as organizações públicas através da autoavaliação</a:t>
            </a:r>
            <a:endParaRPr lang="pt-PT" sz="2400" dirty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</p:txBody>
      </p:sp>
      <p:sp>
        <p:nvSpPr>
          <p:cNvPr id="9" name="CaixaDeTexto 5"/>
          <p:cNvSpPr txBox="1">
            <a:spLocks noChangeArrowheads="1"/>
          </p:cNvSpPr>
          <p:nvPr/>
        </p:nvSpPr>
        <p:spPr bwMode="auto">
          <a:xfrm>
            <a:off x="827088" y="4443413"/>
            <a:ext cx="3816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PT" sz="1400" dirty="0">
                <a:latin typeface="Calibri" pitchFamily="34" charset="0"/>
                <a:cs typeface="Calibri" pitchFamily="34" charset="0"/>
              </a:rPr>
              <a:t>1 de novembro de 2013</a:t>
            </a:r>
          </a:p>
        </p:txBody>
      </p:sp>
      <p:pic>
        <p:nvPicPr>
          <p:cNvPr id="8" name="Imagem 7" descr="Logo Agrupamento.pn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588224" y="3939902"/>
            <a:ext cx="2414997" cy="971550"/>
          </a:xfrm>
          <a:prstGeom prst="rect">
            <a:avLst/>
          </a:prstGeom>
        </p:spPr>
      </p:pic>
      <p:pic>
        <p:nvPicPr>
          <p:cNvPr id="11" name="Imagem 10" descr="Logo AA.jpg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579354" y="3939902"/>
            <a:ext cx="1008112" cy="936104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713" y="2500313"/>
            <a:ext cx="6764337" cy="1020762"/>
          </a:xfrm>
        </p:spPr>
        <p:txBody>
          <a:bodyPr/>
          <a:lstStyle/>
          <a:p>
            <a:pPr>
              <a:defRPr/>
            </a:pPr>
            <a:r>
              <a:rPr lang="pt-PT" sz="2800" dirty="0">
                <a:latin typeface="Calibri" pitchFamily="34" charset="0"/>
                <a:ea typeface="Verdana" pitchFamily="34" charset="0"/>
                <a:cs typeface="Calibri" pitchFamily="34" charset="0"/>
              </a:rPr>
              <a:t>APRESENTAÇÃO DOS RESULTADOS DE AUTOAVALIAÇÃO </a:t>
            </a:r>
            <a:r>
              <a:rPr lang="pt-PT" sz="2800" dirty="0">
                <a:solidFill>
                  <a:schemeClr val="tx1"/>
                </a:solidFill>
                <a:latin typeface="Calibri" pitchFamily="34" charset="0"/>
                <a:ea typeface="Verdana" pitchFamily="34" charset="0"/>
                <a:cs typeface="Calibri" pitchFamily="34" charset="0"/>
              </a:rPr>
              <a:t>2012/2013 – I CAF</a:t>
            </a:r>
            <a:br>
              <a:rPr lang="pt-PT" sz="2800" dirty="0">
                <a:latin typeface="Calibri" pitchFamily="34" charset="0"/>
                <a:ea typeface="Verdana" pitchFamily="34" charset="0"/>
                <a:cs typeface="Calibri" pitchFamily="34" charset="0"/>
              </a:rPr>
            </a:br>
            <a:endParaRPr lang="pt-PT" sz="2800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alpha val="2196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aixaDeTexto 3"/>
          <p:cNvSpPr txBox="1">
            <a:spLocks noChangeArrowheads="1"/>
          </p:cNvSpPr>
          <p:nvPr/>
        </p:nvSpPr>
        <p:spPr bwMode="auto">
          <a:xfrm>
            <a:off x="539750" y="411163"/>
            <a:ext cx="54006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t-PT">
              <a:solidFill>
                <a:srgbClr val="00000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14313" y="412750"/>
            <a:ext cx="8929687" cy="1477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lvl="1" algn="just">
              <a:defRPr/>
            </a:pPr>
            <a:r>
              <a:rPr lang="pt-PT" dirty="0">
                <a:solidFill>
                  <a:srgbClr val="000000"/>
                </a:solidFill>
                <a:latin typeface="Arial"/>
              </a:rPr>
              <a:t> </a:t>
            </a:r>
          </a:p>
          <a:p>
            <a:pPr marL="0" lvl="1" algn="just">
              <a:buFont typeface="Arial" pitchFamily="34" charset="0"/>
              <a:buChar char="•"/>
              <a:defRPr/>
            </a:pPr>
            <a:endParaRPr lang="pt-PT" dirty="0">
              <a:solidFill>
                <a:srgbClr val="000000"/>
              </a:solidFill>
              <a:latin typeface="Arial"/>
            </a:endParaRPr>
          </a:p>
          <a:p>
            <a:pPr lvl="1" algn="just">
              <a:buFont typeface="Arial" pitchFamily="34" charset="0"/>
              <a:buChar char="•"/>
              <a:defRPr/>
            </a:pPr>
            <a:endParaRPr lang="pt-PT" dirty="0">
              <a:solidFill>
                <a:srgbClr val="000000"/>
              </a:solidFill>
              <a:latin typeface="Arial"/>
            </a:endParaRPr>
          </a:p>
          <a:p>
            <a:pPr marL="0" lvl="1" algn="just">
              <a:buFont typeface="Arial" pitchFamily="34" charset="0"/>
              <a:buChar char="•"/>
              <a:defRPr/>
            </a:pPr>
            <a:endParaRPr lang="pt-PT" dirty="0">
              <a:solidFill>
                <a:srgbClr val="000000"/>
              </a:solidFill>
              <a:latin typeface="Arial"/>
            </a:endParaRPr>
          </a:p>
          <a:p>
            <a:pPr algn="just">
              <a:buFont typeface="Arial" pitchFamily="34" charset="0"/>
              <a:buChar char="•"/>
              <a:defRPr/>
            </a:pPr>
            <a:endParaRPr lang="pt-PT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250825" y="268288"/>
            <a:ext cx="8642350" cy="857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pt-PT" sz="2800" b="1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GRELHAS DE AUTOAVALIAÇÃO</a:t>
            </a:r>
          </a:p>
        </p:txBody>
      </p:sp>
      <p:sp>
        <p:nvSpPr>
          <p:cNvPr id="2150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PT"/>
          </a:p>
        </p:txBody>
      </p:sp>
      <p:graphicFrame>
        <p:nvGraphicFramePr>
          <p:cNvPr id="9" name="Gráfico 8"/>
          <p:cNvGraphicFramePr/>
          <p:nvPr/>
        </p:nvGraphicFramePr>
        <p:xfrm>
          <a:off x="395536" y="915566"/>
          <a:ext cx="8280920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alpha val="2196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aixaDeTexto 3"/>
          <p:cNvSpPr txBox="1">
            <a:spLocks noChangeArrowheads="1"/>
          </p:cNvSpPr>
          <p:nvPr/>
        </p:nvSpPr>
        <p:spPr bwMode="auto">
          <a:xfrm>
            <a:off x="539750" y="411163"/>
            <a:ext cx="54006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t-PT">
              <a:solidFill>
                <a:srgbClr val="00000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14313" y="412750"/>
            <a:ext cx="8929687" cy="1477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lvl="1" algn="just">
              <a:defRPr/>
            </a:pPr>
            <a:r>
              <a:rPr lang="pt-PT" dirty="0">
                <a:solidFill>
                  <a:srgbClr val="000000"/>
                </a:solidFill>
                <a:latin typeface="Arial"/>
              </a:rPr>
              <a:t> </a:t>
            </a:r>
          </a:p>
          <a:p>
            <a:pPr marL="0" lvl="1" algn="just">
              <a:buFont typeface="Arial" pitchFamily="34" charset="0"/>
              <a:buChar char="•"/>
              <a:defRPr/>
            </a:pPr>
            <a:endParaRPr lang="pt-PT" dirty="0">
              <a:solidFill>
                <a:srgbClr val="000000"/>
              </a:solidFill>
              <a:latin typeface="Arial"/>
            </a:endParaRPr>
          </a:p>
          <a:p>
            <a:pPr lvl="1" algn="just">
              <a:buFont typeface="Arial" pitchFamily="34" charset="0"/>
              <a:buChar char="•"/>
              <a:defRPr/>
            </a:pPr>
            <a:endParaRPr lang="pt-PT" dirty="0">
              <a:solidFill>
                <a:srgbClr val="000000"/>
              </a:solidFill>
              <a:latin typeface="Arial"/>
            </a:endParaRPr>
          </a:p>
          <a:p>
            <a:pPr marL="0" lvl="1" algn="just">
              <a:buFont typeface="Arial" pitchFamily="34" charset="0"/>
              <a:buChar char="•"/>
              <a:defRPr/>
            </a:pPr>
            <a:endParaRPr lang="pt-PT" dirty="0">
              <a:solidFill>
                <a:srgbClr val="000000"/>
              </a:solidFill>
              <a:latin typeface="Arial"/>
            </a:endParaRPr>
          </a:p>
          <a:p>
            <a:pPr algn="just">
              <a:buFont typeface="Arial" pitchFamily="34" charset="0"/>
              <a:buChar char="•"/>
              <a:defRPr/>
            </a:pPr>
            <a:endParaRPr lang="pt-PT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98438" y="195263"/>
            <a:ext cx="8642350" cy="857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pt-PT" sz="2800" b="1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QUESTIONÁRIOS – TAXA DE ADESÃO</a:t>
            </a:r>
          </a:p>
          <a:p>
            <a:pPr eaLnBrk="0" hangingPunct="0">
              <a:defRPr/>
            </a:pPr>
            <a:endParaRPr lang="pt-PT" i="1" kern="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9" name="Gráfico 8"/>
          <p:cNvGraphicFramePr/>
          <p:nvPr/>
        </p:nvGraphicFramePr>
        <p:xfrm>
          <a:off x="467544" y="915566"/>
          <a:ext cx="8208912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alpha val="2196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aixaDeTexto 3"/>
          <p:cNvSpPr txBox="1">
            <a:spLocks noChangeArrowheads="1"/>
          </p:cNvSpPr>
          <p:nvPr/>
        </p:nvSpPr>
        <p:spPr bwMode="auto">
          <a:xfrm>
            <a:off x="539750" y="411163"/>
            <a:ext cx="54006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t-PT">
              <a:solidFill>
                <a:srgbClr val="00000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-180975" y="268288"/>
            <a:ext cx="8642350" cy="857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lvl="1" eaLnBrk="0" hangingPunct="0">
              <a:defRPr/>
            </a:pPr>
            <a:r>
              <a:rPr lang="pt-PT" sz="2800" b="1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QUESTIONÁRIOS – PESSOAL DOCENTE</a:t>
            </a:r>
          </a:p>
        </p:txBody>
      </p:sp>
      <p:sp>
        <p:nvSpPr>
          <p:cNvPr id="2765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PT">
              <a:solidFill>
                <a:srgbClr val="000000"/>
              </a:solidFill>
            </a:endParaRPr>
          </a:p>
        </p:txBody>
      </p:sp>
      <p:graphicFrame>
        <p:nvGraphicFramePr>
          <p:cNvPr id="9" name="Gráfico 8"/>
          <p:cNvGraphicFramePr/>
          <p:nvPr/>
        </p:nvGraphicFramePr>
        <p:xfrm>
          <a:off x="467544" y="987574"/>
          <a:ext cx="8208912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alpha val="2196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aixaDeTexto 3"/>
          <p:cNvSpPr txBox="1">
            <a:spLocks noChangeArrowheads="1"/>
          </p:cNvSpPr>
          <p:nvPr/>
        </p:nvSpPr>
        <p:spPr bwMode="auto">
          <a:xfrm>
            <a:off x="539750" y="411163"/>
            <a:ext cx="54006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t-PT">
              <a:solidFill>
                <a:srgbClr val="00000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-180975" y="268288"/>
            <a:ext cx="8642350" cy="857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lvl="1" eaLnBrk="0" hangingPunct="0">
              <a:defRPr/>
            </a:pPr>
            <a:r>
              <a:rPr lang="pt-PT" sz="2800" b="1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QUESTIONÁRIOS – PESSOAL DOCENTE</a:t>
            </a:r>
          </a:p>
        </p:txBody>
      </p:sp>
      <p:sp>
        <p:nvSpPr>
          <p:cNvPr id="2765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PT">
              <a:solidFill>
                <a:srgbClr val="000000"/>
              </a:solidFill>
            </a:endParaRPr>
          </a:p>
        </p:txBody>
      </p:sp>
      <p:graphicFrame>
        <p:nvGraphicFramePr>
          <p:cNvPr id="9" name="Gráfico 8"/>
          <p:cNvGraphicFramePr/>
          <p:nvPr/>
        </p:nvGraphicFramePr>
        <p:xfrm>
          <a:off x="395536" y="987574"/>
          <a:ext cx="8208912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alpha val="2196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aixaDeTexto 3"/>
          <p:cNvSpPr txBox="1">
            <a:spLocks noChangeArrowheads="1"/>
          </p:cNvSpPr>
          <p:nvPr/>
        </p:nvSpPr>
        <p:spPr bwMode="auto">
          <a:xfrm>
            <a:off x="539750" y="411163"/>
            <a:ext cx="54006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t-PT">
              <a:solidFill>
                <a:srgbClr val="00000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-180975" y="268288"/>
            <a:ext cx="8642350" cy="857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lvl="1" eaLnBrk="0" hangingPunct="0">
              <a:defRPr/>
            </a:pPr>
            <a:r>
              <a:rPr lang="pt-PT" sz="2800" b="1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QUESTIONÁRIOS – PESSOAL NÃO DOCENTE</a:t>
            </a:r>
          </a:p>
        </p:txBody>
      </p:sp>
      <p:sp>
        <p:nvSpPr>
          <p:cNvPr id="2765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PT">
              <a:solidFill>
                <a:srgbClr val="000000"/>
              </a:solidFill>
            </a:endParaRPr>
          </a:p>
        </p:txBody>
      </p:sp>
      <p:graphicFrame>
        <p:nvGraphicFramePr>
          <p:cNvPr id="9" name="Gráfico 8"/>
          <p:cNvGraphicFramePr/>
          <p:nvPr/>
        </p:nvGraphicFramePr>
        <p:xfrm>
          <a:off x="395536" y="915566"/>
          <a:ext cx="8280920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alpha val="2196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aixaDeTexto 3"/>
          <p:cNvSpPr txBox="1">
            <a:spLocks noChangeArrowheads="1"/>
          </p:cNvSpPr>
          <p:nvPr/>
        </p:nvSpPr>
        <p:spPr bwMode="auto">
          <a:xfrm>
            <a:off x="539750" y="411163"/>
            <a:ext cx="54006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t-PT">
              <a:solidFill>
                <a:srgbClr val="00000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-180975" y="268288"/>
            <a:ext cx="8642350" cy="857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lvl="1" eaLnBrk="0" hangingPunct="0">
              <a:defRPr/>
            </a:pPr>
            <a:r>
              <a:rPr lang="pt-PT" sz="2800" b="1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QUESTIONÁRIOS – PESSOAL NÃO DOCENTE</a:t>
            </a:r>
          </a:p>
        </p:txBody>
      </p:sp>
      <p:sp>
        <p:nvSpPr>
          <p:cNvPr id="2765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PT">
              <a:solidFill>
                <a:srgbClr val="000000"/>
              </a:solidFill>
            </a:endParaRPr>
          </a:p>
        </p:txBody>
      </p:sp>
      <p:graphicFrame>
        <p:nvGraphicFramePr>
          <p:cNvPr id="9" name="Gráfico 8"/>
          <p:cNvGraphicFramePr/>
          <p:nvPr/>
        </p:nvGraphicFramePr>
        <p:xfrm>
          <a:off x="467544" y="987574"/>
          <a:ext cx="8208912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alpha val="2196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aixaDeTexto 3"/>
          <p:cNvSpPr txBox="1">
            <a:spLocks noChangeArrowheads="1"/>
          </p:cNvSpPr>
          <p:nvPr/>
        </p:nvSpPr>
        <p:spPr bwMode="auto">
          <a:xfrm>
            <a:off x="539750" y="411163"/>
            <a:ext cx="54006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t-PT">
              <a:solidFill>
                <a:srgbClr val="00000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-252413" y="195263"/>
            <a:ext cx="8642351" cy="857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lvl="1" eaLnBrk="0" hangingPunct="0">
              <a:defRPr/>
            </a:pPr>
            <a:r>
              <a:rPr lang="pt-PT" sz="2800" b="1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QUESTIONÁRIOS – ALUNOS</a:t>
            </a:r>
          </a:p>
        </p:txBody>
      </p:sp>
      <p:sp>
        <p:nvSpPr>
          <p:cNvPr id="3072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PT">
              <a:solidFill>
                <a:srgbClr val="000000"/>
              </a:solidFill>
            </a:endParaRPr>
          </a:p>
        </p:txBody>
      </p:sp>
      <p:graphicFrame>
        <p:nvGraphicFramePr>
          <p:cNvPr id="9" name="Gráfico 8"/>
          <p:cNvGraphicFramePr/>
          <p:nvPr/>
        </p:nvGraphicFramePr>
        <p:xfrm>
          <a:off x="467544" y="915566"/>
          <a:ext cx="813690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alpha val="2196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-252413" y="195263"/>
            <a:ext cx="8642351" cy="857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lvl="1" eaLnBrk="0" hangingPunct="0">
              <a:defRPr/>
            </a:pPr>
            <a:r>
              <a:rPr lang="pt-PT" sz="2800" b="1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QUESTIONÁRIOS – ALUNOS</a:t>
            </a:r>
          </a:p>
        </p:txBody>
      </p:sp>
      <p:sp>
        <p:nvSpPr>
          <p:cNvPr id="3072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PT">
              <a:solidFill>
                <a:srgbClr val="000000"/>
              </a:solidFill>
            </a:endParaRPr>
          </a:p>
        </p:txBody>
      </p:sp>
      <p:graphicFrame>
        <p:nvGraphicFramePr>
          <p:cNvPr id="8" name="Gráfico 7"/>
          <p:cNvGraphicFramePr/>
          <p:nvPr/>
        </p:nvGraphicFramePr>
        <p:xfrm>
          <a:off x="467544" y="915566"/>
          <a:ext cx="8280920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alpha val="2196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aixaDeTexto 3"/>
          <p:cNvSpPr txBox="1">
            <a:spLocks noChangeArrowheads="1"/>
          </p:cNvSpPr>
          <p:nvPr/>
        </p:nvSpPr>
        <p:spPr bwMode="auto">
          <a:xfrm>
            <a:off x="539750" y="411163"/>
            <a:ext cx="54006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t-PT">
              <a:solidFill>
                <a:srgbClr val="00000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-252413" y="195263"/>
            <a:ext cx="8642351" cy="857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lvl="1" eaLnBrk="0" hangingPunct="0">
              <a:defRPr/>
            </a:pPr>
            <a:r>
              <a:rPr lang="pt-PT" sz="2800" b="1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QUESTIONÁRIOS – PAIS/EE</a:t>
            </a:r>
          </a:p>
        </p:txBody>
      </p:sp>
      <p:sp>
        <p:nvSpPr>
          <p:cNvPr id="3277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PT">
              <a:solidFill>
                <a:srgbClr val="000000"/>
              </a:solidFill>
            </a:endParaRPr>
          </a:p>
        </p:txBody>
      </p:sp>
      <p:graphicFrame>
        <p:nvGraphicFramePr>
          <p:cNvPr id="9" name="Gráfico 8"/>
          <p:cNvGraphicFramePr/>
          <p:nvPr/>
        </p:nvGraphicFramePr>
        <p:xfrm>
          <a:off x="467544" y="915566"/>
          <a:ext cx="8208912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713" y="2500313"/>
            <a:ext cx="6764337" cy="1020762"/>
          </a:xfrm>
        </p:spPr>
        <p:txBody>
          <a:bodyPr/>
          <a:lstStyle/>
          <a:p>
            <a:pPr>
              <a:defRPr/>
            </a:pPr>
            <a:r>
              <a:rPr lang="pt-PT" sz="2800" dirty="0">
                <a:latin typeface="Calibri" pitchFamily="34" charset="0"/>
                <a:ea typeface="Verdana" pitchFamily="34" charset="0"/>
                <a:cs typeface="Calibri" pitchFamily="34" charset="0"/>
              </a:rPr>
              <a:t>APRESENTAÇÃO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alpha val="2196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aixaDeTexto 3"/>
          <p:cNvSpPr txBox="1">
            <a:spLocks noChangeArrowheads="1"/>
          </p:cNvSpPr>
          <p:nvPr/>
        </p:nvSpPr>
        <p:spPr bwMode="auto">
          <a:xfrm>
            <a:off x="539750" y="411163"/>
            <a:ext cx="54006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t-PT">
              <a:solidFill>
                <a:srgbClr val="00000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-252413" y="195263"/>
            <a:ext cx="8642351" cy="857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lvl="1" eaLnBrk="0" hangingPunct="0">
              <a:defRPr/>
            </a:pPr>
            <a:r>
              <a:rPr lang="pt-PT" sz="2800" b="1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QUESTIONÁRIOS – PAIS/EE</a:t>
            </a:r>
          </a:p>
        </p:txBody>
      </p:sp>
      <p:sp>
        <p:nvSpPr>
          <p:cNvPr id="3277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PT">
              <a:solidFill>
                <a:srgbClr val="000000"/>
              </a:solidFill>
            </a:endParaRPr>
          </a:p>
        </p:txBody>
      </p:sp>
      <p:graphicFrame>
        <p:nvGraphicFramePr>
          <p:cNvPr id="9" name="Gráfico 8"/>
          <p:cNvGraphicFramePr/>
          <p:nvPr/>
        </p:nvGraphicFramePr>
        <p:xfrm>
          <a:off x="467544" y="915566"/>
          <a:ext cx="813690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713" y="2500313"/>
            <a:ext cx="6764337" cy="1020762"/>
          </a:xfrm>
        </p:spPr>
        <p:txBody>
          <a:bodyPr/>
          <a:lstStyle/>
          <a:p>
            <a:pPr>
              <a:defRPr/>
            </a:pPr>
            <a:r>
              <a:rPr lang="pt-PT" sz="2800" dirty="0">
                <a:latin typeface="Calibri" pitchFamily="34" charset="0"/>
                <a:ea typeface="Verdana" pitchFamily="34" charset="0"/>
                <a:cs typeface="Calibri" pitchFamily="34" charset="0"/>
              </a:rPr>
              <a:t>Projeto de Ações de Melhoria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alpha val="2196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>
          <a:xfrm>
            <a:off x="107950" y="211138"/>
            <a:ext cx="8640763" cy="8572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pt-PT" sz="2800" b="1" dirty="0">
                <a:latin typeface="Calibri" pitchFamily="34" charset="0"/>
              </a:rPr>
              <a:t>PROJETO DE AÇÕES DE MELHORIA (PAM)</a:t>
            </a:r>
            <a:endParaRPr lang="pt-PT" sz="2000" i="1" dirty="0">
              <a:latin typeface="Calibri" pitchFamily="34" charset="0"/>
            </a:endParaRPr>
          </a:p>
        </p:txBody>
      </p:sp>
      <p:sp>
        <p:nvSpPr>
          <p:cNvPr id="12" name="Forma livre 11"/>
          <p:cNvSpPr/>
          <p:nvPr/>
        </p:nvSpPr>
        <p:spPr bwMode="auto">
          <a:xfrm>
            <a:off x="708834" y="1310473"/>
            <a:ext cx="7848872" cy="627063"/>
          </a:xfrm>
          <a:custGeom>
            <a:avLst/>
            <a:gdLst>
              <a:gd name="connsiteX0" fmla="*/ 0 w 6123767"/>
              <a:gd name="connsiteY0" fmla="*/ 0 h 626194"/>
              <a:gd name="connsiteX1" fmla="*/ 6123767 w 6123767"/>
              <a:gd name="connsiteY1" fmla="*/ 0 h 626194"/>
              <a:gd name="connsiteX2" fmla="*/ 6123767 w 6123767"/>
              <a:gd name="connsiteY2" fmla="*/ 626194 h 626194"/>
              <a:gd name="connsiteX3" fmla="*/ 0 w 6123767"/>
              <a:gd name="connsiteY3" fmla="*/ 626194 h 626194"/>
              <a:gd name="connsiteX4" fmla="*/ 0 w 6123767"/>
              <a:gd name="connsiteY4" fmla="*/ 0 h 626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23767" h="626194">
                <a:moveTo>
                  <a:pt x="0" y="0"/>
                </a:moveTo>
                <a:lnTo>
                  <a:pt x="6123767" y="0"/>
                </a:lnTo>
                <a:lnTo>
                  <a:pt x="6123767" y="626194"/>
                </a:lnTo>
                <a:lnTo>
                  <a:pt x="0" y="626194"/>
                </a:lnTo>
                <a:lnTo>
                  <a:pt x="0" y="0"/>
                </a:lnTo>
                <a:close/>
              </a:path>
            </a:pathLst>
          </a:custGeom>
          <a:solidFill>
            <a:srgbClr val="607BAC"/>
          </a:solidFill>
          <a:ln>
            <a:solidFill>
              <a:srgbClr val="336699"/>
            </a:solidFill>
          </a:ln>
        </p:spPr>
        <p:style>
          <a:lnRef idx="2">
            <a:schemeClr val="accent6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2700" tIns="12700" rIns="12700" bIns="12700" spcCol="1270" anchor="ctr"/>
          <a:lstStyle/>
          <a:p>
            <a:pPr algn="ctr" defTabSz="889000">
              <a:lnSpc>
                <a:spcPct val="90000"/>
              </a:lnSpc>
              <a:spcAft>
                <a:spcPct val="35000"/>
              </a:spcAft>
              <a:defRPr/>
            </a:pPr>
            <a:r>
              <a:rPr lang="pt-PT" sz="2000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Coerência entre a autoavaliação e a ação para a melhoria</a:t>
            </a:r>
          </a:p>
        </p:txBody>
      </p:sp>
      <p:sp>
        <p:nvSpPr>
          <p:cNvPr id="13" name="Forma livre 12"/>
          <p:cNvSpPr/>
          <p:nvPr/>
        </p:nvSpPr>
        <p:spPr bwMode="auto">
          <a:xfrm>
            <a:off x="731068" y="2090686"/>
            <a:ext cx="1512168" cy="1422400"/>
          </a:xfrm>
          <a:custGeom>
            <a:avLst/>
            <a:gdLst>
              <a:gd name="connsiteX0" fmla="*/ 0 w 1252388"/>
              <a:gd name="connsiteY0" fmla="*/ 0 h 1421461"/>
              <a:gd name="connsiteX1" fmla="*/ 1252388 w 1252388"/>
              <a:gd name="connsiteY1" fmla="*/ 0 h 1421461"/>
              <a:gd name="connsiteX2" fmla="*/ 1252388 w 1252388"/>
              <a:gd name="connsiteY2" fmla="*/ 1421461 h 1421461"/>
              <a:gd name="connsiteX3" fmla="*/ 0 w 1252388"/>
              <a:gd name="connsiteY3" fmla="*/ 1421461 h 1421461"/>
              <a:gd name="connsiteX4" fmla="*/ 0 w 1252388"/>
              <a:gd name="connsiteY4" fmla="*/ 0 h 1421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2388" h="1421461">
                <a:moveTo>
                  <a:pt x="0" y="0"/>
                </a:moveTo>
                <a:lnTo>
                  <a:pt x="1252388" y="0"/>
                </a:lnTo>
                <a:lnTo>
                  <a:pt x="1252388" y="1421461"/>
                </a:lnTo>
                <a:lnTo>
                  <a:pt x="0" y="1421461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rgbClr val="336699"/>
            </a:solidFill>
          </a:ln>
        </p:spPr>
        <p:style>
          <a:lnRef idx="2">
            <a:schemeClr val="accent6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0160" tIns="10160" rIns="10160" bIns="10160" spcCol="1270" anchor="ctr"/>
          <a:lstStyle/>
          <a:p>
            <a:pPr algn="ctr" defTabSz="711200">
              <a:lnSpc>
                <a:spcPts val="2000"/>
              </a:lnSpc>
              <a:spcAft>
                <a:spcPct val="35000"/>
              </a:spcAft>
              <a:defRPr/>
            </a:pPr>
            <a:r>
              <a:rPr lang="pt-PT" sz="1400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Calibri" pitchFamily="34" charset="0"/>
                <a:cs typeface="Calibri" pitchFamily="34" charset="0"/>
              </a:rPr>
              <a:t>O PAM surge como resultado da autoavaliação</a:t>
            </a:r>
          </a:p>
        </p:txBody>
      </p:sp>
      <p:sp>
        <p:nvSpPr>
          <p:cNvPr id="14" name="Forma livre 13"/>
          <p:cNvSpPr/>
          <p:nvPr/>
        </p:nvSpPr>
        <p:spPr bwMode="auto">
          <a:xfrm>
            <a:off x="2399886" y="2090686"/>
            <a:ext cx="2952327" cy="1422400"/>
          </a:xfrm>
          <a:custGeom>
            <a:avLst/>
            <a:gdLst>
              <a:gd name="connsiteX0" fmla="*/ 0 w 1252388"/>
              <a:gd name="connsiteY0" fmla="*/ 0 h 1421461"/>
              <a:gd name="connsiteX1" fmla="*/ 1252388 w 1252388"/>
              <a:gd name="connsiteY1" fmla="*/ 0 h 1421461"/>
              <a:gd name="connsiteX2" fmla="*/ 1252388 w 1252388"/>
              <a:gd name="connsiteY2" fmla="*/ 1421461 h 1421461"/>
              <a:gd name="connsiteX3" fmla="*/ 0 w 1252388"/>
              <a:gd name="connsiteY3" fmla="*/ 1421461 h 1421461"/>
              <a:gd name="connsiteX4" fmla="*/ 0 w 1252388"/>
              <a:gd name="connsiteY4" fmla="*/ 0 h 1421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2388" h="1421461">
                <a:moveTo>
                  <a:pt x="0" y="0"/>
                </a:moveTo>
                <a:lnTo>
                  <a:pt x="1252388" y="0"/>
                </a:lnTo>
                <a:lnTo>
                  <a:pt x="1252388" y="1421461"/>
                </a:lnTo>
                <a:lnTo>
                  <a:pt x="0" y="1421461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rgbClr val="336699"/>
            </a:solidFill>
          </a:ln>
        </p:spPr>
        <p:style>
          <a:lnRef idx="2">
            <a:schemeClr val="accent6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0160" tIns="10160" rIns="10160" bIns="10160" spcCol="1270" anchor="ctr"/>
          <a:lstStyle/>
          <a:p>
            <a:pPr algn="ctr" defTabSz="711200">
              <a:lnSpc>
                <a:spcPts val="2000"/>
              </a:lnSpc>
              <a:spcAft>
                <a:spcPct val="35000"/>
              </a:spcAft>
              <a:defRPr/>
            </a:pPr>
            <a:r>
              <a:rPr lang="pt-PT" sz="1400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Calibri" pitchFamily="34" charset="0"/>
                <a:cs typeface="Calibri" pitchFamily="34" charset="0"/>
              </a:rPr>
              <a:t>O PAM define novas estratégias mobilizadoras da melhoria da organização escolar, com repercussões na prestação do  serviço educativo</a:t>
            </a:r>
          </a:p>
        </p:txBody>
      </p:sp>
      <p:sp>
        <p:nvSpPr>
          <p:cNvPr id="16" name="Forma livre 15"/>
          <p:cNvSpPr/>
          <p:nvPr/>
        </p:nvSpPr>
        <p:spPr bwMode="auto">
          <a:xfrm>
            <a:off x="5496229" y="2078811"/>
            <a:ext cx="3024336" cy="1422400"/>
          </a:xfrm>
          <a:custGeom>
            <a:avLst/>
            <a:gdLst>
              <a:gd name="connsiteX0" fmla="*/ 0 w 1252388"/>
              <a:gd name="connsiteY0" fmla="*/ 0 h 1421461"/>
              <a:gd name="connsiteX1" fmla="*/ 1252388 w 1252388"/>
              <a:gd name="connsiteY1" fmla="*/ 0 h 1421461"/>
              <a:gd name="connsiteX2" fmla="*/ 1252388 w 1252388"/>
              <a:gd name="connsiteY2" fmla="*/ 1421461 h 1421461"/>
              <a:gd name="connsiteX3" fmla="*/ 0 w 1252388"/>
              <a:gd name="connsiteY3" fmla="*/ 1421461 h 1421461"/>
              <a:gd name="connsiteX4" fmla="*/ 0 w 1252388"/>
              <a:gd name="connsiteY4" fmla="*/ 0 h 1421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2388" h="1421461">
                <a:moveTo>
                  <a:pt x="0" y="0"/>
                </a:moveTo>
                <a:lnTo>
                  <a:pt x="1252388" y="0"/>
                </a:lnTo>
                <a:lnTo>
                  <a:pt x="1252388" y="1421461"/>
                </a:lnTo>
                <a:lnTo>
                  <a:pt x="0" y="1421461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rgbClr val="336699"/>
            </a:solidFill>
          </a:ln>
        </p:spPr>
        <p:style>
          <a:lnRef idx="2">
            <a:schemeClr val="accent6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0160" tIns="10160" rIns="10160" bIns="10160" spcCol="1270" anchor="ctr"/>
          <a:lstStyle/>
          <a:p>
            <a:pPr algn="ctr" defTabSz="711200">
              <a:lnSpc>
                <a:spcPts val="2000"/>
              </a:lnSpc>
              <a:spcAft>
                <a:spcPct val="35000"/>
              </a:spcAft>
              <a:defRPr/>
            </a:pPr>
            <a:r>
              <a:rPr lang="pt-PT" sz="1400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Calibri" pitchFamily="34" charset="0"/>
                <a:cs typeface="Calibri" pitchFamily="34" charset="0"/>
              </a:rPr>
              <a:t>A existência e o nível de execução do PAM é um dos parâmetros fundamentais que a IGEC tem em conta na avaliação externa</a:t>
            </a:r>
          </a:p>
        </p:txBody>
      </p:sp>
      <p:graphicFrame>
        <p:nvGraphicFramePr>
          <p:cNvPr id="17" name="Diagram 6"/>
          <p:cNvGraphicFramePr/>
          <p:nvPr/>
        </p:nvGraphicFramePr>
        <p:xfrm>
          <a:off x="671693" y="3675620"/>
          <a:ext cx="7920880" cy="714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alpha val="2196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 bwMode="auto">
          <a:xfrm>
            <a:off x="107950" y="211138"/>
            <a:ext cx="8640763" cy="8572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pt-PT" sz="2800" b="1" dirty="0">
                <a:latin typeface="Calibri" pitchFamily="34" charset="0"/>
              </a:rPr>
              <a:t>FASES DO PAM</a:t>
            </a:r>
            <a:endParaRPr lang="pt-PT" sz="2000" i="1" dirty="0">
              <a:latin typeface="Calibri" pitchFamily="34" charset="0"/>
            </a:endParaRPr>
          </a:p>
        </p:txBody>
      </p:sp>
      <p:graphicFrame>
        <p:nvGraphicFramePr>
          <p:cNvPr id="4" name="Marcador de Posição de Conteúdo 6"/>
          <p:cNvGraphicFramePr>
            <a:graphicFrameLocks/>
          </p:cNvGraphicFramePr>
          <p:nvPr/>
        </p:nvGraphicFramePr>
        <p:xfrm>
          <a:off x="252891" y="1356587"/>
          <a:ext cx="8615081" cy="2595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3" name="Diagram 62"/>
          <p:cNvGraphicFramePr/>
          <p:nvPr>
            <p:extLst>
              <p:ext uri="{D42A27DB-BD31-4B8C-83A1-F6EECF244321}">
                <p14:modId xmlns:p14="http://schemas.microsoft.com/office/powerpoint/2010/main" val="2442689679"/>
              </p:ext>
            </p:extLst>
          </p:nvPr>
        </p:nvGraphicFramePr>
        <p:xfrm>
          <a:off x="274350" y="691943"/>
          <a:ext cx="8588375" cy="4003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4" name="Table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382119"/>
              </p:ext>
            </p:extLst>
          </p:nvPr>
        </p:nvGraphicFramePr>
        <p:xfrm>
          <a:off x="7320179" y="2199835"/>
          <a:ext cx="1709240" cy="1400615"/>
        </p:xfrm>
        <a:graphic>
          <a:graphicData uri="http://schemas.openxmlformats.org/drawingml/2006/table">
            <a:tbl>
              <a:tblPr firstRow="1" bandRow="1"/>
              <a:tblGrid>
                <a:gridCol w="10327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4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4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4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3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endParaRPr lang="pt-PT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pt-PT" sz="12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pt-PT" sz="12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pt-PT" sz="12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9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pt-PT" sz="1200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Urgência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pt-PT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pt-PT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pt-PT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911">
                <a:tc>
                  <a:txBody>
                    <a:bodyPr/>
                    <a:lstStyle/>
                    <a:p>
                      <a:r>
                        <a:rPr lang="pt-PT" sz="1200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Capacidade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PT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PT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PT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9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pt-PT" sz="1200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Tendência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pt-PT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pt-PT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pt-PT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9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pt-PT" sz="1200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Satisfação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pt-PT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pt-PT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pt-PT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65" name="Picture 64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51427" y="4114705"/>
            <a:ext cx="815574" cy="785809"/>
          </a:xfrm>
          <a:prstGeom prst="rect">
            <a:avLst/>
          </a:prstGeom>
        </p:spPr>
      </p:pic>
      <p:grpSp>
        <p:nvGrpSpPr>
          <p:cNvPr id="2" name="Group 65"/>
          <p:cNvGrpSpPr/>
          <p:nvPr/>
        </p:nvGrpSpPr>
        <p:grpSpPr>
          <a:xfrm>
            <a:off x="4053818" y="2970035"/>
            <a:ext cx="1387385" cy="876588"/>
            <a:chOff x="833765" y="4680145"/>
            <a:chExt cx="2152676" cy="824313"/>
          </a:xfrm>
        </p:grpSpPr>
        <p:sp>
          <p:nvSpPr>
            <p:cNvPr id="67" name="Rectangle 66"/>
            <p:cNvSpPr/>
            <p:nvPr/>
          </p:nvSpPr>
          <p:spPr>
            <a:xfrm rot="20595425">
              <a:off x="1027574" y="4680145"/>
              <a:ext cx="1220951" cy="348646"/>
            </a:xfrm>
            <a:prstGeom prst="rect">
              <a:avLst/>
            </a:prstGeom>
            <a:gradFill rotWithShape="1">
              <a:gsLst>
                <a:gs pos="0">
                  <a:srgbClr val="C0504D">
                    <a:tint val="100000"/>
                    <a:shade val="100000"/>
                    <a:satMod val="130000"/>
                  </a:srgbClr>
                </a:gs>
                <a:gs pos="100000">
                  <a:srgbClr val="C0504D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C0504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PT" sz="1100" kern="0" dirty="0">
                  <a:solidFill>
                    <a:sysClr val="window" lastClr="FFFFFF"/>
                  </a:solidFill>
                  <a:latin typeface="Calibri" pitchFamily="34" charset="0"/>
                  <a:cs typeface="Calibri" pitchFamily="34" charset="0"/>
                </a:rPr>
                <a:t>Ambiente</a:t>
              </a:r>
            </a:p>
          </p:txBody>
        </p:sp>
        <p:sp>
          <p:nvSpPr>
            <p:cNvPr id="68" name="Rectangle 67"/>
            <p:cNvSpPr/>
            <p:nvPr/>
          </p:nvSpPr>
          <p:spPr>
            <a:xfrm rot="19012723">
              <a:off x="1125054" y="4997960"/>
              <a:ext cx="1338753" cy="348646"/>
            </a:xfrm>
            <a:prstGeom prst="rect">
              <a:avLst/>
            </a:prstGeom>
            <a:gradFill rotWithShape="1">
              <a:gsLst>
                <a:gs pos="0">
                  <a:srgbClr val="F79646">
                    <a:tint val="100000"/>
                    <a:shade val="100000"/>
                    <a:satMod val="130000"/>
                  </a:srgbClr>
                </a:gs>
                <a:gs pos="100000">
                  <a:srgbClr val="F79646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F79646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PT" sz="1100" kern="0" dirty="0">
                  <a:solidFill>
                    <a:sysClr val="window" lastClr="FFFFFF"/>
                  </a:solidFill>
                  <a:latin typeface="Calibri" pitchFamily="34" charset="0"/>
                  <a:cs typeface="Calibri" pitchFamily="34" charset="0"/>
                </a:rPr>
                <a:t>Avaliação</a:t>
              </a:r>
            </a:p>
          </p:txBody>
        </p:sp>
        <p:sp>
          <p:nvSpPr>
            <p:cNvPr id="69" name="Rectangle 68"/>
            <p:cNvSpPr/>
            <p:nvPr/>
          </p:nvSpPr>
          <p:spPr>
            <a:xfrm rot="982975">
              <a:off x="833765" y="5144476"/>
              <a:ext cx="1549087" cy="359982"/>
            </a:xfrm>
            <a:prstGeom prst="rect">
              <a:avLst/>
            </a:prstGeom>
            <a:gradFill rotWithShape="1">
              <a:gsLst>
                <a:gs pos="0">
                  <a:srgbClr val="9BBB59">
                    <a:tint val="100000"/>
                    <a:shade val="100000"/>
                    <a:satMod val="130000"/>
                  </a:srgbClr>
                </a:gs>
                <a:gs pos="100000">
                  <a:srgbClr val="9BBB59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PT" sz="1100" kern="0" dirty="0">
                  <a:solidFill>
                    <a:sysClr val="window" lastClr="FFFFFF"/>
                  </a:solidFill>
                  <a:latin typeface="Calibri" pitchFamily="34" charset="0"/>
                  <a:cs typeface="Calibri" pitchFamily="34" charset="0"/>
                </a:rPr>
                <a:t>Satisfação</a:t>
              </a:r>
            </a:p>
          </p:txBody>
        </p:sp>
        <p:sp>
          <p:nvSpPr>
            <p:cNvPr id="70" name="Rectangle 69"/>
            <p:cNvSpPr/>
            <p:nvPr/>
          </p:nvSpPr>
          <p:spPr>
            <a:xfrm rot="1953623">
              <a:off x="1510608" y="4773351"/>
              <a:ext cx="1475833" cy="348646"/>
            </a:xfrm>
            <a:prstGeom prst="rect">
              <a:avLst/>
            </a:prstGeom>
            <a:gradFill rotWithShape="1">
              <a:gsLst>
                <a:gs pos="0">
                  <a:srgbClr val="4F81BD">
                    <a:tint val="100000"/>
                    <a:shade val="100000"/>
                    <a:satMod val="130000"/>
                  </a:srgbClr>
                </a:gs>
                <a:gs pos="100000">
                  <a:srgbClr val="4F81BD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PT" sz="1100" kern="0" dirty="0">
                  <a:solidFill>
                    <a:sysClr val="window" lastClr="FFFFFF"/>
                  </a:solidFill>
                  <a:latin typeface="Calibri" pitchFamily="34" charset="0"/>
                  <a:cs typeface="Calibri" pitchFamily="34" charset="0"/>
                </a:rPr>
                <a:t>Comunicação </a:t>
              </a:r>
            </a:p>
          </p:txBody>
        </p:sp>
      </p:grpSp>
      <p:pic>
        <p:nvPicPr>
          <p:cNvPr id="71" name="Picture 70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711527" y="2290454"/>
            <a:ext cx="1267412" cy="1267412"/>
          </a:xfrm>
          <a:prstGeom prst="rect">
            <a:avLst/>
          </a:prstGeom>
        </p:spPr>
      </p:pic>
      <p:pic>
        <p:nvPicPr>
          <p:cNvPr id="72" name="Picture 71"/>
          <p:cNvPicPr>
            <a:picLocks noChangeAspect="1"/>
          </p:cNvPicPr>
          <p:nvPr/>
        </p:nvPicPr>
        <p:blipFill rotWithShape="1">
          <a:blip r:embed="rId10" cstate="print"/>
          <a:srcRect r="32749"/>
          <a:stretch/>
        </p:blipFill>
        <p:spPr>
          <a:xfrm>
            <a:off x="2264483" y="3231697"/>
            <a:ext cx="1121389" cy="1030108"/>
          </a:xfrm>
          <a:prstGeom prst="rect">
            <a:avLst/>
          </a:prstGeom>
          <a:effectLst/>
        </p:spPr>
      </p:pic>
      <p:sp>
        <p:nvSpPr>
          <p:cNvPr id="73" name="TextBox 72"/>
          <p:cNvSpPr txBox="1"/>
          <p:nvPr/>
        </p:nvSpPr>
        <p:spPr>
          <a:xfrm>
            <a:off x="1825321" y="1213736"/>
            <a:ext cx="12400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kern="0" dirty="0">
                <a:solidFill>
                  <a:srgbClr val="1F497D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elencar os aspetos a melhorar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543614" y="844927"/>
            <a:ext cx="12924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kern="0" dirty="0">
                <a:solidFill>
                  <a:srgbClr val="1F497D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agrupar os aspetos a melhorar em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5429328" y="387760"/>
            <a:ext cx="144593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kern="0" dirty="0">
                <a:solidFill>
                  <a:srgbClr val="1F497D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destes aspetos, por área, identificar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7159465" y="211215"/>
            <a:ext cx="14394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kern="0" dirty="0">
                <a:solidFill>
                  <a:srgbClr val="1F497D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que serão classificadas através da</a:t>
            </a:r>
          </a:p>
        </p:txBody>
      </p:sp>
      <p:sp>
        <p:nvSpPr>
          <p:cNvPr id="77" name="Oval 76"/>
          <p:cNvSpPr/>
          <p:nvPr/>
        </p:nvSpPr>
        <p:spPr>
          <a:xfrm>
            <a:off x="1663670" y="1324603"/>
            <a:ext cx="136240" cy="136240"/>
          </a:xfrm>
          <a:prstGeom prst="ellipse">
            <a:avLst/>
          </a:prstGeom>
          <a:gradFill rotWithShape="1">
            <a:gsLst>
              <a:gs pos="0">
                <a:srgbClr val="9BBB59">
                  <a:tint val="100000"/>
                  <a:shade val="100000"/>
                  <a:satMod val="130000"/>
                </a:srgbClr>
              </a:gs>
              <a:gs pos="100000">
                <a:srgbClr val="9BBB59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kern="0">
              <a:solidFill>
                <a:sysClr val="window" lastClr="FFFFFF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78" name="Straight Connector 77"/>
          <p:cNvCxnSpPr/>
          <p:nvPr/>
        </p:nvCxnSpPr>
        <p:spPr>
          <a:xfrm>
            <a:off x="1734617" y="1507474"/>
            <a:ext cx="0" cy="902890"/>
          </a:xfrm>
          <a:prstGeom prst="line">
            <a:avLst/>
          </a:prstGeom>
          <a:noFill/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79" name="Oval 78"/>
          <p:cNvSpPr/>
          <p:nvPr/>
        </p:nvSpPr>
        <p:spPr>
          <a:xfrm>
            <a:off x="3407374" y="926239"/>
            <a:ext cx="136240" cy="136240"/>
          </a:xfrm>
          <a:prstGeom prst="ellipse">
            <a:avLst/>
          </a:prstGeom>
          <a:solidFill>
            <a:srgbClr val="4BACC6">
              <a:lumMod val="60000"/>
              <a:lumOff val="40000"/>
            </a:srgbClr>
          </a:solidFill>
          <a:ln w="9525" cap="flat" cmpd="sng" algn="ctr">
            <a:solidFill>
              <a:srgbClr val="4BACC6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kern="0">
              <a:solidFill>
                <a:sysClr val="window" lastClr="FFFFFF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80" name="Straight Connector 79"/>
          <p:cNvCxnSpPr/>
          <p:nvPr/>
        </p:nvCxnSpPr>
        <p:spPr>
          <a:xfrm>
            <a:off x="3478321" y="1075426"/>
            <a:ext cx="0" cy="902890"/>
          </a:xfrm>
          <a:prstGeom prst="line">
            <a:avLst/>
          </a:prstGeom>
          <a:noFill/>
          <a:ln w="9525" cap="flat" cmpd="sng" algn="ctr">
            <a:solidFill>
              <a:srgbClr val="4BACC6"/>
            </a:solidFill>
            <a:prstDash val="solid"/>
          </a:ln>
          <a:effectLst/>
        </p:spPr>
      </p:cxnSp>
      <p:sp>
        <p:nvSpPr>
          <p:cNvPr id="81" name="Oval 80"/>
          <p:cNvSpPr/>
          <p:nvPr/>
        </p:nvSpPr>
        <p:spPr>
          <a:xfrm>
            <a:off x="5216001" y="421713"/>
            <a:ext cx="136240" cy="136240"/>
          </a:xfrm>
          <a:prstGeom prst="ellipse">
            <a:avLst/>
          </a:prstGeom>
          <a:solidFill>
            <a:srgbClr val="C0504D"/>
          </a:solidFill>
          <a:ln w="9525" cap="flat" cmpd="sng" algn="ctr">
            <a:solidFill>
              <a:srgbClr val="C0504D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kern="0">
              <a:solidFill>
                <a:sysClr val="window" lastClr="FFFFFF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82" name="Straight Connector 81"/>
          <p:cNvCxnSpPr/>
          <p:nvPr/>
        </p:nvCxnSpPr>
        <p:spPr>
          <a:xfrm>
            <a:off x="5286948" y="550832"/>
            <a:ext cx="0" cy="902890"/>
          </a:xfrm>
          <a:prstGeom prst="line">
            <a:avLst/>
          </a:prstGeom>
          <a:noFill/>
          <a:ln w="9525" cap="flat" cmpd="sng" algn="ctr">
            <a:solidFill>
              <a:srgbClr val="C0504D">
                <a:lumMod val="75000"/>
              </a:srgbClr>
            </a:solidFill>
            <a:prstDash val="solid"/>
          </a:ln>
          <a:effectLst/>
        </p:spPr>
      </p:cxnSp>
      <p:sp>
        <p:nvSpPr>
          <p:cNvPr id="83" name="Oval 82"/>
          <p:cNvSpPr/>
          <p:nvPr/>
        </p:nvSpPr>
        <p:spPr>
          <a:xfrm>
            <a:off x="6929473" y="257900"/>
            <a:ext cx="136240" cy="136240"/>
          </a:xfrm>
          <a:prstGeom prst="ellipse">
            <a:avLst/>
          </a:prstGeom>
          <a:solidFill>
            <a:srgbClr val="8064A2"/>
          </a:solidFill>
          <a:ln w="9525" cap="flat" cmpd="sng" algn="ctr">
            <a:solidFill>
              <a:srgbClr val="8064A2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kern="0">
              <a:solidFill>
                <a:sysClr val="window" lastClr="FFFFFF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84" name="Straight Connector 83"/>
          <p:cNvCxnSpPr>
            <a:stCxn id="83" idx="4"/>
          </p:cNvCxnSpPr>
          <p:nvPr/>
        </p:nvCxnSpPr>
        <p:spPr>
          <a:xfrm>
            <a:off x="6997593" y="394140"/>
            <a:ext cx="2827" cy="743840"/>
          </a:xfrm>
          <a:prstGeom prst="line">
            <a:avLst/>
          </a:prstGeom>
          <a:noFill/>
          <a:ln w="9525" cap="flat" cmpd="sng" algn="ctr">
            <a:solidFill>
              <a:srgbClr val="8064A2"/>
            </a:solidFill>
            <a:prstDash val="solid"/>
          </a:ln>
          <a:effectLst/>
        </p:spPr>
      </p:cxnSp>
      <p:sp>
        <p:nvSpPr>
          <p:cNvPr id="85" name="Rounded Rectangle 84"/>
          <p:cNvSpPr/>
          <p:nvPr/>
        </p:nvSpPr>
        <p:spPr>
          <a:xfrm>
            <a:off x="239645" y="319366"/>
            <a:ext cx="2547938" cy="36280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400" kern="0" dirty="0">
                <a:solidFill>
                  <a:sysClr val="window" lastClr="FFFFFF"/>
                </a:solidFill>
                <a:latin typeface="Calibri" pitchFamily="34" charset="0"/>
                <a:cs typeface="Calibri" pitchFamily="34" charset="0"/>
              </a:rPr>
              <a:t>O PROCESSO</a:t>
            </a:r>
          </a:p>
        </p:txBody>
      </p:sp>
      <p:sp>
        <p:nvSpPr>
          <p:cNvPr id="86" name="Rounded Rectangle 85"/>
          <p:cNvSpPr/>
          <p:nvPr/>
        </p:nvSpPr>
        <p:spPr>
          <a:xfrm>
            <a:off x="89911" y="6336177"/>
            <a:ext cx="8821312" cy="422600"/>
          </a:xfrm>
          <a:prstGeom prst="roundRect">
            <a:avLst/>
          </a:prstGeom>
          <a:gradFill rotWithShape="1">
            <a:gsLst>
              <a:gs pos="0">
                <a:sysClr val="windowText" lastClr="000000">
                  <a:tint val="100000"/>
                  <a:shade val="100000"/>
                  <a:satMod val="130000"/>
                </a:sysClr>
              </a:gs>
              <a:gs pos="100000">
                <a:sysClr val="windowText" lastClr="000000">
                  <a:tint val="50000"/>
                  <a:shade val="100000"/>
                  <a:satMod val="350000"/>
                </a:sys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3200" kern="0" dirty="0">
                <a:solidFill>
                  <a:sysClr val="window" lastClr="FFFFFF"/>
                </a:solidFill>
                <a:latin typeface="Calibri"/>
                <a:cs typeface="Arial"/>
              </a:rPr>
              <a:t>Ações de melhoria</a:t>
            </a:r>
          </a:p>
        </p:txBody>
      </p:sp>
      <p:sp>
        <p:nvSpPr>
          <p:cNvPr id="87" name="Down Arrow 86"/>
          <p:cNvSpPr/>
          <p:nvPr/>
        </p:nvSpPr>
        <p:spPr>
          <a:xfrm>
            <a:off x="4276369" y="5998428"/>
            <a:ext cx="233663" cy="229670"/>
          </a:xfrm>
          <a:prstGeom prst="downArrow">
            <a:avLst/>
          </a:prstGeom>
          <a:gradFill rotWithShape="1">
            <a:gsLst>
              <a:gs pos="0">
                <a:srgbClr val="4F81BD">
                  <a:tint val="100000"/>
                  <a:shade val="100000"/>
                  <a:satMod val="130000"/>
                </a:srgbClr>
              </a:gs>
              <a:gs pos="100000">
                <a:srgbClr val="4F81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kern="0">
              <a:solidFill>
                <a:sysClr val="window" lastClr="FFFFFF"/>
              </a:solidFill>
              <a:latin typeface="Calibri"/>
              <a:cs typeface="Arial"/>
            </a:endParaRPr>
          </a:p>
        </p:txBody>
      </p:sp>
      <p:sp>
        <p:nvSpPr>
          <p:cNvPr id="88" name="Rounded Rectangle 87"/>
          <p:cNvSpPr/>
          <p:nvPr/>
        </p:nvSpPr>
        <p:spPr>
          <a:xfrm>
            <a:off x="6839873" y="4504091"/>
            <a:ext cx="2232248" cy="504056"/>
          </a:xfrm>
          <a:prstGeom prst="roundRect">
            <a:avLst/>
          </a:prstGeom>
          <a:solidFill>
            <a:schemeClr val="bg2"/>
          </a:solidFill>
          <a:ln>
            <a:noFill/>
          </a:ln>
          <a:effectLst/>
          <a:scene3d>
            <a:camera prst="orthographicFront"/>
            <a:lightRig rig="threePt" dir="t">
              <a:rot lat="0" lon="0" rev="1200000"/>
            </a:lightRig>
          </a:scene3d>
          <a:sp3d/>
        </p:spPr>
        <p:txBody>
          <a:bodyPr rtlCol="0" anchor="ctr"/>
          <a:lstStyle/>
          <a:p>
            <a:pPr algn="ctr" fontAlgn="auto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000" kern="0" dirty="0">
                <a:solidFill>
                  <a:sysClr val="window" lastClr="FFFFFF"/>
                </a:solidFill>
                <a:latin typeface="Calibri" pitchFamily="34" charset="0"/>
                <a:cs typeface="Calibri" pitchFamily="34" charset="0"/>
              </a:rPr>
              <a:t>Ações de melhoria selecionadas</a:t>
            </a:r>
          </a:p>
        </p:txBody>
      </p:sp>
      <p:sp>
        <p:nvSpPr>
          <p:cNvPr id="46" name="Seta para baixo 45"/>
          <p:cNvSpPr/>
          <p:nvPr/>
        </p:nvSpPr>
        <p:spPr>
          <a:xfrm>
            <a:off x="7956376" y="3711245"/>
            <a:ext cx="504056" cy="720080"/>
          </a:xfrm>
          <a:prstGeom prst="downArrow">
            <a:avLst/>
          </a:prstGeom>
          <a:solidFill>
            <a:schemeClr val="bg1">
              <a:lumMod val="75000"/>
            </a:schemeClr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pt-PT" sz="2000" kern="0" dirty="0">
              <a:solidFill>
                <a:prstClr val="white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4799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2196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Imagem 7" descr="ponto-de-interrogação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54163" y="0"/>
            <a:ext cx="6035675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900238" y="2139950"/>
            <a:ext cx="7351712" cy="1020763"/>
          </a:xfrm>
        </p:spPr>
        <p:txBody>
          <a:bodyPr/>
          <a:lstStyle/>
          <a:p>
            <a:pPr>
              <a:defRPr/>
            </a:pPr>
            <a:r>
              <a:rPr lang="pt-PT" sz="2800" dirty="0">
                <a:latin typeface="Calibri" pitchFamily="34" charset="0"/>
                <a:ea typeface="Verdana" pitchFamily="34" charset="0"/>
                <a:cs typeface="Calibri" pitchFamily="34" charset="0"/>
              </a:rPr>
              <a:t>FIM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alpha val="2196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287338" y="268288"/>
            <a:ext cx="8748712" cy="857250"/>
          </a:xfrm>
          <a:prstGeom prst="rect">
            <a:avLst/>
          </a:prstGeom>
        </p:spPr>
        <p:txBody>
          <a:bodyPr/>
          <a:lstStyle/>
          <a:p>
            <a:pPr eaLnBrk="0" hangingPunct="0">
              <a:defRPr/>
            </a:pPr>
            <a:r>
              <a:rPr lang="pt-PT" sz="2800" b="1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EQUIPA DE AUTOAVALIAÇÃO</a:t>
            </a:r>
          </a:p>
        </p:txBody>
      </p:sp>
      <p:pic>
        <p:nvPicPr>
          <p:cNvPr id="2050" name="Picture 2" descr="http://pmtips.net/wp-content/uploads/2010/07/project-team-development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6570" y="1659396"/>
            <a:ext cx="3456384" cy="253248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CaixaDeTexto 4"/>
          <p:cNvSpPr txBox="1"/>
          <p:nvPr/>
        </p:nvSpPr>
        <p:spPr>
          <a:xfrm>
            <a:off x="3552900" y="939316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Coordenadora EAA</a:t>
            </a:r>
          </a:p>
          <a:p>
            <a:r>
              <a:rPr lang="pt-PT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Helena Fonseca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48129" y="1478212"/>
            <a:ext cx="32403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Representantes do PD</a:t>
            </a:r>
          </a:p>
          <a:p>
            <a:r>
              <a:rPr lang="pt-PT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Maria João Mora</a:t>
            </a:r>
          </a:p>
          <a:p>
            <a:r>
              <a:rPr lang="pt-PT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Maria José Nabais</a:t>
            </a:r>
          </a:p>
          <a:p>
            <a:r>
              <a:rPr lang="pt-PT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Olga Baeta</a:t>
            </a:r>
          </a:p>
          <a:p>
            <a:r>
              <a:rPr lang="pt-PT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Cristina Campos</a:t>
            </a:r>
          </a:p>
          <a:p>
            <a:r>
              <a:rPr lang="pt-PT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Preciosa Silva	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35496" y="3423971"/>
            <a:ext cx="27363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Representantes do PND</a:t>
            </a:r>
          </a:p>
          <a:p>
            <a:r>
              <a:rPr lang="pt-PT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Bruna Catarina Gonçalves</a:t>
            </a:r>
          </a:p>
          <a:p>
            <a:r>
              <a:rPr lang="pt-PT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Conceição Silva</a:t>
            </a:r>
          </a:p>
          <a:p>
            <a:r>
              <a:rPr lang="pt-PT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Zulmira Dantas</a:t>
            </a:r>
          </a:p>
          <a:p>
            <a:r>
              <a:rPr lang="pt-PT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Anabela Seabra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6276442" y="3376612"/>
            <a:ext cx="2843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Representante dos Pais/EE</a:t>
            </a:r>
          </a:p>
          <a:p>
            <a:r>
              <a:rPr lang="pt-PT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Teresa </a:t>
            </a:r>
            <a:r>
              <a:rPr lang="pt-PT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Nande</a:t>
            </a:r>
            <a:endParaRPr lang="pt-PT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6264696" y="2440508"/>
            <a:ext cx="2843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Representante dos Alunos</a:t>
            </a:r>
          </a:p>
          <a:p>
            <a:r>
              <a:rPr lang="pt-PT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Inês Marinho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6264696" y="1430655"/>
            <a:ext cx="2843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Representante da CAP</a:t>
            </a:r>
          </a:p>
          <a:p>
            <a:r>
              <a:rPr lang="pt-PT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Laurinda Pereira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0" grpId="0"/>
      <p:bldP spid="13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713" y="2500313"/>
            <a:ext cx="6764337" cy="1020762"/>
          </a:xfrm>
        </p:spPr>
        <p:txBody>
          <a:bodyPr/>
          <a:lstStyle/>
          <a:p>
            <a:pPr>
              <a:defRPr/>
            </a:pPr>
            <a:r>
              <a:rPr lang="pt-PT" sz="2800" dirty="0">
                <a:latin typeface="Calibri" pitchFamily="34" charset="0"/>
                <a:ea typeface="Verdana" pitchFamily="34" charset="0"/>
                <a:cs typeface="Calibri" pitchFamily="34" charset="0"/>
              </a:rPr>
              <a:t>Enquadramento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alpha val="2196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41"/>
          <p:cNvGrpSpPr>
            <a:grpSpLocks/>
          </p:cNvGrpSpPr>
          <p:nvPr/>
        </p:nvGrpSpPr>
        <p:grpSpPr bwMode="auto">
          <a:xfrm>
            <a:off x="420044" y="2380235"/>
            <a:ext cx="8280920" cy="1152126"/>
            <a:chOff x="4427984" y="3507854"/>
            <a:chExt cx="8280686" cy="1224952"/>
          </a:xfrm>
        </p:grpSpPr>
        <p:sp>
          <p:nvSpPr>
            <p:cNvPr id="92" name="Forma livre 91"/>
            <p:cNvSpPr/>
            <p:nvPr/>
          </p:nvSpPr>
          <p:spPr bwMode="auto">
            <a:xfrm>
              <a:off x="4932795" y="3920639"/>
              <a:ext cx="7775875" cy="812167"/>
            </a:xfrm>
            <a:custGeom>
              <a:avLst/>
              <a:gdLst>
                <a:gd name="connsiteX0" fmla="*/ 0 w 2585199"/>
                <a:gd name="connsiteY0" fmla="*/ 0 h 807874"/>
                <a:gd name="connsiteX1" fmla="*/ 2585199 w 2585199"/>
                <a:gd name="connsiteY1" fmla="*/ 0 h 807874"/>
                <a:gd name="connsiteX2" fmla="*/ 2585199 w 2585199"/>
                <a:gd name="connsiteY2" fmla="*/ 807874 h 807874"/>
                <a:gd name="connsiteX3" fmla="*/ 0 w 2585199"/>
                <a:gd name="connsiteY3" fmla="*/ 807874 h 807874"/>
                <a:gd name="connsiteX4" fmla="*/ 0 w 2585199"/>
                <a:gd name="connsiteY4" fmla="*/ 0 h 807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85199" h="807874">
                  <a:moveTo>
                    <a:pt x="0" y="0"/>
                  </a:moveTo>
                  <a:lnTo>
                    <a:pt x="2585199" y="0"/>
                  </a:lnTo>
                  <a:lnTo>
                    <a:pt x="2585199" y="807874"/>
                  </a:lnTo>
                  <a:lnTo>
                    <a:pt x="0" y="80787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547201" tIns="41910" rIns="41910" bIns="41910" spcCol="1270" anchor="ctr"/>
            <a:lstStyle/>
            <a:p>
              <a:pPr>
                <a:defRPr/>
              </a:pPr>
              <a:r>
                <a:rPr lang="pt-PT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Calibri" pitchFamily="34" charset="0"/>
                  <a:cs typeface="Calibri" pitchFamily="34" charset="0"/>
                </a:rPr>
                <a:t>Apoiar as </a:t>
              </a:r>
              <a:r>
                <a:rPr lang="pt-PT" b="1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Calibri" pitchFamily="34" charset="0"/>
                  <a:cs typeface="Calibri" pitchFamily="34" charset="0"/>
                </a:rPr>
                <a:t>decisões </a:t>
              </a:r>
              <a:r>
                <a:rPr lang="pt-PT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Calibri" pitchFamily="34" charset="0"/>
                  <a:cs typeface="Calibri" pitchFamily="34" charset="0"/>
                </a:rPr>
                <a:t>sobre o diagnóstico do </a:t>
              </a:r>
              <a:r>
                <a:rPr lang="pt-PT" dirty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agrupamento</a:t>
              </a:r>
              <a:r>
                <a:rPr lang="pt-PT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Calibri" pitchFamily="34" charset="0"/>
                  <a:cs typeface="Calibri" pitchFamily="34" charset="0"/>
                </a:rPr>
                <a:t> e medir os níveis de concretização dos objetivos do </a:t>
              </a:r>
              <a:r>
                <a:rPr lang="pt-PT" b="1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Calibri" pitchFamily="34" charset="0"/>
                  <a:cs typeface="Calibri" pitchFamily="34" charset="0"/>
                </a:rPr>
                <a:t>Projeto Educativo</a:t>
              </a:r>
            </a:p>
          </p:txBody>
        </p:sp>
        <p:pic>
          <p:nvPicPr>
            <p:cNvPr id="21523" name="Picture 4" descr="ver detalhes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427984" y="3507854"/>
              <a:ext cx="929208" cy="8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upo 39"/>
          <p:cNvGrpSpPr>
            <a:grpSpLocks/>
          </p:cNvGrpSpPr>
          <p:nvPr/>
        </p:nvGrpSpPr>
        <p:grpSpPr bwMode="auto">
          <a:xfrm>
            <a:off x="539552" y="844316"/>
            <a:ext cx="8208913" cy="1335087"/>
            <a:chOff x="971600" y="2427734"/>
            <a:chExt cx="8208481" cy="1334244"/>
          </a:xfrm>
        </p:grpSpPr>
        <p:sp>
          <p:nvSpPr>
            <p:cNvPr id="28" name="Forma livre 27"/>
            <p:cNvSpPr/>
            <p:nvPr/>
          </p:nvSpPr>
          <p:spPr bwMode="auto">
            <a:xfrm>
              <a:off x="1284322" y="2867193"/>
              <a:ext cx="7895759" cy="894785"/>
            </a:xfrm>
            <a:custGeom>
              <a:avLst/>
              <a:gdLst>
                <a:gd name="connsiteX0" fmla="*/ 0 w 2585199"/>
                <a:gd name="connsiteY0" fmla="*/ 0 h 807874"/>
                <a:gd name="connsiteX1" fmla="*/ 2585199 w 2585199"/>
                <a:gd name="connsiteY1" fmla="*/ 0 h 807874"/>
                <a:gd name="connsiteX2" fmla="*/ 2585199 w 2585199"/>
                <a:gd name="connsiteY2" fmla="*/ 807874 h 807874"/>
                <a:gd name="connsiteX3" fmla="*/ 0 w 2585199"/>
                <a:gd name="connsiteY3" fmla="*/ 807874 h 807874"/>
                <a:gd name="connsiteX4" fmla="*/ 0 w 2585199"/>
                <a:gd name="connsiteY4" fmla="*/ 0 h 807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85199" h="807874">
                  <a:moveTo>
                    <a:pt x="0" y="0"/>
                  </a:moveTo>
                  <a:lnTo>
                    <a:pt x="2585199" y="0"/>
                  </a:lnTo>
                  <a:lnTo>
                    <a:pt x="2585199" y="807874"/>
                  </a:lnTo>
                  <a:lnTo>
                    <a:pt x="0" y="80787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547201" tIns="41910" rIns="41910" bIns="41910" spcCol="1270" anchor="ctr"/>
            <a:lstStyle/>
            <a:p>
              <a:pPr defTabSz="4889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PT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Calibri" pitchFamily="34" charset="0"/>
                  <a:cs typeface="Calibri" pitchFamily="34" charset="0"/>
                </a:rPr>
                <a:t>Conhecer com objetividade a </a:t>
              </a:r>
              <a:r>
                <a:rPr lang="pt-PT" b="1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Calibri" pitchFamily="34" charset="0"/>
                  <a:cs typeface="Calibri" pitchFamily="34" charset="0"/>
                </a:rPr>
                <a:t>situação atual </a:t>
              </a:r>
              <a:r>
                <a:rPr lang="pt-PT" b="1" dirty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do agrupamento</a:t>
              </a:r>
              <a:r>
                <a:rPr lang="pt-PT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Calibri" pitchFamily="34" charset="0"/>
                  <a:cs typeface="Calibri" pitchFamily="34" charset="0"/>
                </a:rPr>
                <a:t>, avaliando e monitorizando periodicamente as atividades que evoluem satisfatoriamente, as que estagnaram e as que devem ser melhoradas</a:t>
              </a:r>
            </a:p>
          </p:txBody>
        </p:sp>
        <p:pic>
          <p:nvPicPr>
            <p:cNvPr id="21521" name="Picture 8" descr="ver detalhes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971600" y="2427734"/>
              <a:ext cx="792088" cy="79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" name="Grupo 37"/>
          <p:cNvGrpSpPr>
            <a:grpSpLocks/>
          </p:cNvGrpSpPr>
          <p:nvPr/>
        </p:nvGrpSpPr>
        <p:grpSpPr bwMode="auto">
          <a:xfrm>
            <a:off x="383661" y="3784011"/>
            <a:ext cx="8364803" cy="1131591"/>
            <a:chOff x="228278" y="915566"/>
            <a:chExt cx="8365977" cy="1131792"/>
          </a:xfrm>
        </p:grpSpPr>
        <p:sp>
          <p:nvSpPr>
            <p:cNvPr id="80" name="Forma livre 79"/>
            <p:cNvSpPr/>
            <p:nvPr/>
          </p:nvSpPr>
          <p:spPr bwMode="auto">
            <a:xfrm>
              <a:off x="539472" y="1347444"/>
              <a:ext cx="8054783" cy="699914"/>
            </a:xfrm>
            <a:custGeom>
              <a:avLst/>
              <a:gdLst>
                <a:gd name="connsiteX0" fmla="*/ 0 w 2585199"/>
                <a:gd name="connsiteY0" fmla="*/ 0 h 807874"/>
                <a:gd name="connsiteX1" fmla="*/ 2585199 w 2585199"/>
                <a:gd name="connsiteY1" fmla="*/ 0 h 807874"/>
                <a:gd name="connsiteX2" fmla="*/ 2585199 w 2585199"/>
                <a:gd name="connsiteY2" fmla="*/ 807874 h 807874"/>
                <a:gd name="connsiteX3" fmla="*/ 0 w 2585199"/>
                <a:gd name="connsiteY3" fmla="*/ 807874 h 807874"/>
                <a:gd name="connsiteX4" fmla="*/ 0 w 2585199"/>
                <a:gd name="connsiteY4" fmla="*/ 0 h 807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85199" h="807874">
                  <a:moveTo>
                    <a:pt x="0" y="0"/>
                  </a:moveTo>
                  <a:lnTo>
                    <a:pt x="2585199" y="0"/>
                  </a:lnTo>
                  <a:lnTo>
                    <a:pt x="2585199" y="807874"/>
                  </a:lnTo>
                  <a:lnTo>
                    <a:pt x="0" y="80787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547201" tIns="41910" rIns="41910" bIns="41910" spcCol="1270" anchor="ctr"/>
            <a:lstStyle/>
            <a:p>
              <a:pPr>
                <a:defRPr/>
              </a:pPr>
              <a:r>
                <a:rPr lang="pt-PT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Calibri" pitchFamily="34" charset="0"/>
                  <a:cs typeface="Calibri" pitchFamily="34" charset="0"/>
                </a:rPr>
                <a:t>Melhorar a </a:t>
              </a:r>
              <a:r>
                <a:rPr lang="pt-PT" b="1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Calibri" pitchFamily="34" charset="0"/>
                  <a:cs typeface="Calibri" pitchFamily="34" charset="0"/>
                </a:rPr>
                <a:t>qualidade das aprendizagens</a:t>
              </a:r>
              <a:r>
                <a:rPr lang="pt-PT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Calibri" pitchFamily="34" charset="0"/>
                  <a:cs typeface="Calibri" pitchFamily="34" charset="0"/>
                </a:rPr>
                <a:t> dos alunos, o serviço educativo e o clima de escola</a:t>
              </a:r>
            </a:p>
          </p:txBody>
        </p:sp>
        <p:pic>
          <p:nvPicPr>
            <p:cNvPr id="21519" name="Picture 10" descr="ver detalhes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28278" y="915566"/>
              <a:ext cx="748680" cy="7486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2" name="Title 1"/>
          <p:cNvSpPr txBox="1">
            <a:spLocks/>
          </p:cNvSpPr>
          <p:nvPr/>
        </p:nvSpPr>
        <p:spPr>
          <a:xfrm>
            <a:off x="287338" y="268288"/>
            <a:ext cx="8748712" cy="857250"/>
          </a:xfrm>
          <a:prstGeom prst="rect">
            <a:avLst/>
          </a:prstGeom>
        </p:spPr>
        <p:txBody>
          <a:bodyPr/>
          <a:lstStyle/>
          <a:p>
            <a:pPr eaLnBrk="0" hangingPunct="0">
              <a:defRPr/>
            </a:pPr>
            <a:r>
              <a:rPr lang="pt-PT" sz="2800" b="1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OBJETIVOS DA AUTOAVALIAÇÃO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alpha val="2196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 bwMode="auto">
          <a:xfrm>
            <a:off x="107950" y="123825"/>
            <a:ext cx="8640763" cy="8572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pt-PT" sz="2800" b="1" dirty="0">
                <a:latin typeface="Calibri" pitchFamily="34" charset="0"/>
              </a:rPr>
              <a:t>O MODELO DE AUTOVALIAÇÃO CAF</a:t>
            </a:r>
            <a:br>
              <a:rPr lang="pt-PT" sz="3000" b="1" dirty="0">
                <a:latin typeface="Calibri" pitchFamily="34" charset="0"/>
              </a:rPr>
            </a:br>
            <a:r>
              <a:rPr lang="pt-PT" sz="2000" i="1" dirty="0">
                <a:latin typeface="Calibri" pitchFamily="34" charset="0"/>
              </a:rPr>
              <a:t>Os 9 Critérios</a:t>
            </a:r>
          </a:p>
        </p:txBody>
      </p:sp>
      <p:grpSp>
        <p:nvGrpSpPr>
          <p:cNvPr id="19459" name="Grupo 66"/>
          <p:cNvGrpSpPr>
            <a:grpSpLocks/>
          </p:cNvGrpSpPr>
          <p:nvPr/>
        </p:nvGrpSpPr>
        <p:grpSpPr bwMode="auto">
          <a:xfrm>
            <a:off x="539750" y="1276350"/>
            <a:ext cx="8208963" cy="3598863"/>
            <a:chOff x="471430" y="779267"/>
            <a:chExt cx="8339166" cy="4179123"/>
          </a:xfrm>
        </p:grpSpPr>
        <p:graphicFrame>
          <p:nvGraphicFramePr>
            <p:cNvPr id="26" name="Content Placeholder 20"/>
            <p:cNvGraphicFramePr>
              <a:graphicFrameLocks/>
            </p:cNvGraphicFramePr>
            <p:nvPr/>
          </p:nvGraphicFramePr>
          <p:xfrm>
            <a:off x="500034" y="785800"/>
            <a:ext cx="4972056" cy="3636805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graphicFrame>
          <p:nvGraphicFramePr>
            <p:cNvPr id="27" name="Content Placeholder 20"/>
            <p:cNvGraphicFramePr>
              <a:graphicFrameLocks/>
            </p:cNvGraphicFramePr>
            <p:nvPr/>
          </p:nvGraphicFramePr>
          <p:xfrm>
            <a:off x="5614966" y="779267"/>
            <a:ext cx="3195630" cy="3636805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8" r:lo="rId9" r:qs="rId10" r:cs="rId11"/>
            </a:graphicData>
          </a:graphic>
        </p:graphicFrame>
        <p:graphicFrame>
          <p:nvGraphicFramePr>
            <p:cNvPr id="28" name="Diagram 23"/>
            <p:cNvGraphicFramePr/>
            <p:nvPr/>
          </p:nvGraphicFramePr>
          <p:xfrm>
            <a:off x="806877" y="1154316"/>
            <a:ext cx="4500594" cy="37505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3" r:lo="rId14" r:qs="rId15" r:cs="rId16"/>
            </a:graphicData>
          </a:graphic>
        </p:graphicFrame>
        <p:graphicFrame>
          <p:nvGraphicFramePr>
            <p:cNvPr id="29" name="Diagram 24"/>
            <p:cNvGraphicFramePr/>
            <p:nvPr/>
          </p:nvGraphicFramePr>
          <p:xfrm>
            <a:off x="5777720" y="1154316"/>
            <a:ext cx="2928958" cy="37505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8" r:lo="rId19" r:qs="rId20" r:cs="rId21"/>
            </a:graphicData>
          </a:graphic>
        </p:graphicFrame>
        <p:graphicFrame>
          <p:nvGraphicFramePr>
            <p:cNvPr id="30" name="Diagram 27"/>
            <p:cNvGraphicFramePr/>
            <p:nvPr/>
          </p:nvGraphicFramePr>
          <p:xfrm>
            <a:off x="471430" y="4636919"/>
            <a:ext cx="8286808" cy="321471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3" r:lo="rId24" r:qs="rId25" r:cs="rId26"/>
            </a:graphicData>
          </a:graphic>
        </p:graphicFrame>
        <p:sp>
          <p:nvSpPr>
            <p:cNvPr id="31" name="Minus 29"/>
            <p:cNvSpPr/>
            <p:nvPr/>
          </p:nvSpPr>
          <p:spPr>
            <a:xfrm>
              <a:off x="1685778" y="2082593"/>
              <a:ext cx="927290" cy="287580"/>
            </a:xfrm>
            <a:prstGeom prst="mathMinus">
              <a:avLst/>
            </a:prstGeom>
            <a:solidFill>
              <a:srgbClr val="1F497D"/>
            </a:solidFill>
            <a:ln w="25400" cap="flat" cmpd="sng" algn="ctr">
              <a:solidFill>
                <a:srgbClr val="1F497D"/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PT" kern="0" dirty="0">
                <a:solidFill>
                  <a:sysClr val="window" lastClr="FFFFFF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32" name="Minus 30"/>
            <p:cNvSpPr/>
            <p:nvPr/>
          </p:nvSpPr>
          <p:spPr>
            <a:xfrm>
              <a:off x="1598693" y="2939801"/>
              <a:ext cx="927290" cy="285737"/>
            </a:xfrm>
            <a:prstGeom prst="mathMinus">
              <a:avLst/>
            </a:prstGeom>
            <a:solidFill>
              <a:srgbClr val="1F497D"/>
            </a:solidFill>
            <a:ln w="25400" cap="flat" cmpd="sng" algn="ctr">
              <a:solidFill>
                <a:srgbClr val="1F497D"/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PT" kern="0" dirty="0">
                <a:solidFill>
                  <a:sysClr val="window" lastClr="FFFFFF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33" name="Minus 31"/>
            <p:cNvSpPr/>
            <p:nvPr/>
          </p:nvSpPr>
          <p:spPr>
            <a:xfrm>
              <a:off x="1613207" y="3778576"/>
              <a:ext cx="930517" cy="287580"/>
            </a:xfrm>
            <a:prstGeom prst="mathMinus">
              <a:avLst/>
            </a:prstGeom>
            <a:solidFill>
              <a:srgbClr val="1F497D"/>
            </a:solidFill>
            <a:ln w="25400" cap="flat" cmpd="sng" algn="ctr">
              <a:solidFill>
                <a:srgbClr val="1F497D"/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PT" kern="0" dirty="0">
                <a:solidFill>
                  <a:sysClr val="window" lastClr="FFFFFF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34" name="Minus 32"/>
            <p:cNvSpPr/>
            <p:nvPr/>
          </p:nvSpPr>
          <p:spPr>
            <a:xfrm>
              <a:off x="3445211" y="2082593"/>
              <a:ext cx="927291" cy="287580"/>
            </a:xfrm>
            <a:prstGeom prst="mathMinus">
              <a:avLst/>
            </a:prstGeom>
            <a:solidFill>
              <a:srgbClr val="1F497D"/>
            </a:solidFill>
            <a:ln w="25400" cap="flat" cmpd="sng" algn="ctr">
              <a:solidFill>
                <a:srgbClr val="1F497D"/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PT" kern="0" dirty="0">
                <a:solidFill>
                  <a:sysClr val="window" lastClr="FFFFFF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35" name="Minus 33"/>
            <p:cNvSpPr/>
            <p:nvPr/>
          </p:nvSpPr>
          <p:spPr>
            <a:xfrm>
              <a:off x="3445211" y="2939801"/>
              <a:ext cx="927291" cy="285737"/>
            </a:xfrm>
            <a:prstGeom prst="mathMinus">
              <a:avLst/>
            </a:prstGeom>
            <a:solidFill>
              <a:srgbClr val="1F497D"/>
            </a:solidFill>
            <a:ln w="25400" cap="flat" cmpd="sng" algn="ctr">
              <a:solidFill>
                <a:srgbClr val="1F497D"/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PT" kern="0" dirty="0">
                <a:solidFill>
                  <a:sysClr val="window" lastClr="FFFFFF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36" name="Minus 34"/>
            <p:cNvSpPr/>
            <p:nvPr/>
          </p:nvSpPr>
          <p:spPr>
            <a:xfrm>
              <a:off x="3445211" y="3778576"/>
              <a:ext cx="927291" cy="287580"/>
            </a:xfrm>
            <a:prstGeom prst="mathMinus">
              <a:avLst/>
            </a:prstGeom>
            <a:solidFill>
              <a:srgbClr val="1F497D"/>
            </a:solidFill>
            <a:ln w="25400" cap="flat" cmpd="sng" algn="ctr">
              <a:solidFill>
                <a:srgbClr val="1F497D"/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PT" kern="0" dirty="0">
                <a:solidFill>
                  <a:sysClr val="window" lastClr="FFFFFF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37" name="Minus 35"/>
            <p:cNvSpPr/>
            <p:nvPr/>
          </p:nvSpPr>
          <p:spPr>
            <a:xfrm>
              <a:off x="6757655" y="2082593"/>
              <a:ext cx="928903" cy="287580"/>
            </a:xfrm>
            <a:prstGeom prst="mathMinus">
              <a:avLst/>
            </a:prstGeom>
            <a:solidFill>
              <a:srgbClr val="C0504D"/>
            </a:solidFill>
            <a:ln w="25400" cap="flat" cmpd="sng" algn="ctr">
              <a:solidFill>
                <a:srgbClr val="C0504D"/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PT" kern="0" dirty="0">
                <a:solidFill>
                  <a:sysClr val="window" lastClr="FFFFFF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38" name="Minus 36"/>
            <p:cNvSpPr/>
            <p:nvPr/>
          </p:nvSpPr>
          <p:spPr>
            <a:xfrm>
              <a:off x="6883444" y="2939801"/>
              <a:ext cx="641846" cy="285737"/>
            </a:xfrm>
            <a:prstGeom prst="mathMinus">
              <a:avLst/>
            </a:prstGeom>
            <a:solidFill>
              <a:srgbClr val="C0504D"/>
            </a:solidFill>
            <a:ln w="25400" cap="flat" cmpd="sng" algn="ctr">
              <a:solidFill>
                <a:srgbClr val="C0504D"/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PT" kern="0" dirty="0">
                <a:solidFill>
                  <a:sysClr val="window" lastClr="FFFFFF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39" name="Minus 37"/>
            <p:cNvSpPr/>
            <p:nvPr/>
          </p:nvSpPr>
          <p:spPr>
            <a:xfrm>
              <a:off x="6757655" y="3778576"/>
              <a:ext cx="928903" cy="287580"/>
            </a:xfrm>
            <a:prstGeom prst="mathMinus">
              <a:avLst/>
            </a:prstGeom>
            <a:solidFill>
              <a:srgbClr val="C0504D"/>
            </a:solidFill>
            <a:ln w="25400" cap="flat" cmpd="sng" algn="ctr">
              <a:solidFill>
                <a:srgbClr val="C0504D"/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PT" kern="0" dirty="0">
                <a:solidFill>
                  <a:sysClr val="window" lastClr="FFFFFF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40" name="Minus 38"/>
            <p:cNvSpPr/>
            <p:nvPr/>
          </p:nvSpPr>
          <p:spPr>
            <a:xfrm>
              <a:off x="5194969" y="2047567"/>
              <a:ext cx="704740" cy="355788"/>
            </a:xfrm>
            <a:prstGeom prst="mathMinus">
              <a:avLst/>
            </a:prstGeom>
            <a:gradFill>
              <a:gsLst>
                <a:gs pos="0">
                  <a:srgbClr val="1F497D"/>
                </a:gs>
                <a:gs pos="100000">
                  <a:srgbClr val="C0504D"/>
                </a:gs>
                <a:gs pos="100000">
                  <a:srgbClr val="C0504D"/>
                </a:gs>
                <a:gs pos="100000">
                  <a:srgbClr val="C0504D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lin ang="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PT" kern="0" dirty="0">
                <a:solidFill>
                  <a:sysClr val="window" lastClr="FFFFFF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41" name="Minus 42"/>
            <p:cNvSpPr/>
            <p:nvPr/>
          </p:nvSpPr>
          <p:spPr>
            <a:xfrm>
              <a:off x="5186905" y="2897402"/>
              <a:ext cx="704741" cy="355787"/>
            </a:xfrm>
            <a:prstGeom prst="mathMinus">
              <a:avLst/>
            </a:prstGeom>
            <a:gradFill>
              <a:gsLst>
                <a:gs pos="0">
                  <a:srgbClr val="1F497D"/>
                </a:gs>
                <a:gs pos="100000">
                  <a:srgbClr val="C0504D"/>
                </a:gs>
                <a:gs pos="100000">
                  <a:srgbClr val="C0504D"/>
                </a:gs>
                <a:gs pos="100000">
                  <a:srgbClr val="C0504D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lin ang="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PT" kern="0" dirty="0">
                <a:solidFill>
                  <a:sysClr val="window" lastClr="FFFFFF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42" name="Minus 43"/>
            <p:cNvSpPr/>
            <p:nvPr/>
          </p:nvSpPr>
          <p:spPr>
            <a:xfrm>
              <a:off x="5194969" y="3745394"/>
              <a:ext cx="704740" cy="355787"/>
            </a:xfrm>
            <a:prstGeom prst="mathMinus">
              <a:avLst/>
            </a:prstGeom>
            <a:gradFill>
              <a:gsLst>
                <a:gs pos="0">
                  <a:srgbClr val="1F497D"/>
                </a:gs>
                <a:gs pos="100000">
                  <a:srgbClr val="C0504D"/>
                </a:gs>
                <a:gs pos="100000">
                  <a:srgbClr val="C0504D"/>
                </a:gs>
                <a:gs pos="100000">
                  <a:srgbClr val="C0504D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lin ang="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PT" kern="0" dirty="0">
                <a:solidFill>
                  <a:sysClr val="window" lastClr="FFFFFF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43" name="Minus 45"/>
            <p:cNvSpPr/>
            <p:nvPr/>
          </p:nvSpPr>
          <p:spPr>
            <a:xfrm rot="5400000">
              <a:off x="2784204" y="2475512"/>
              <a:ext cx="357631" cy="287057"/>
            </a:xfrm>
            <a:prstGeom prst="mathMinus">
              <a:avLst/>
            </a:prstGeom>
            <a:solidFill>
              <a:srgbClr val="1F497D"/>
            </a:solidFill>
            <a:ln w="25400" cap="flat" cmpd="sng" algn="ctr">
              <a:solidFill>
                <a:srgbClr val="1F497D"/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PT" kern="0" dirty="0">
                <a:solidFill>
                  <a:sysClr val="window" lastClr="FFFFFF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44" name="Minus 46"/>
            <p:cNvSpPr/>
            <p:nvPr/>
          </p:nvSpPr>
          <p:spPr>
            <a:xfrm rot="5400000">
              <a:off x="2842273" y="3318894"/>
              <a:ext cx="241494" cy="287057"/>
            </a:xfrm>
            <a:prstGeom prst="mathMinus">
              <a:avLst/>
            </a:prstGeom>
            <a:solidFill>
              <a:srgbClr val="1F497D"/>
            </a:solidFill>
            <a:ln w="25400" cap="flat" cmpd="sng" algn="ctr">
              <a:solidFill>
                <a:srgbClr val="1F497D"/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PT" kern="0" dirty="0">
                <a:solidFill>
                  <a:sysClr val="window" lastClr="FFFFFF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45" name="Minus 48"/>
            <p:cNvSpPr/>
            <p:nvPr/>
          </p:nvSpPr>
          <p:spPr>
            <a:xfrm rot="5400000">
              <a:off x="6262767" y="3318894"/>
              <a:ext cx="241494" cy="287057"/>
            </a:xfrm>
            <a:prstGeom prst="mathMinus">
              <a:avLst/>
            </a:prstGeom>
            <a:solidFill>
              <a:srgbClr val="C0504D"/>
            </a:solidFill>
            <a:ln w="25400" cap="flat" cmpd="sng" algn="ctr">
              <a:solidFill>
                <a:srgbClr val="C0504D"/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PT" kern="0" dirty="0">
                <a:ln>
                  <a:solidFill>
                    <a:srgbClr val="C0504D"/>
                  </a:solidFill>
                </a:ln>
                <a:solidFill>
                  <a:sysClr val="window" lastClr="FFFFFF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46" name="Minus 49"/>
            <p:cNvSpPr/>
            <p:nvPr/>
          </p:nvSpPr>
          <p:spPr>
            <a:xfrm rot="5400000">
              <a:off x="6262767" y="2489337"/>
              <a:ext cx="241494" cy="287057"/>
            </a:xfrm>
            <a:prstGeom prst="mathMinus">
              <a:avLst/>
            </a:prstGeom>
            <a:solidFill>
              <a:srgbClr val="C0504D"/>
            </a:solidFill>
            <a:ln w="25400" cap="flat" cmpd="sng" algn="ctr">
              <a:solidFill>
                <a:srgbClr val="C0504D"/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PT" kern="0" dirty="0">
                <a:ln>
                  <a:solidFill>
                    <a:srgbClr val="C0504D"/>
                  </a:solidFill>
                </a:ln>
                <a:solidFill>
                  <a:sysClr val="window" lastClr="FFFFFF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alpha val="2196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 bwMode="auto">
          <a:xfrm>
            <a:off x="123825" y="201613"/>
            <a:ext cx="8640763" cy="8572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pt-PT" sz="2800" b="1" dirty="0">
                <a:latin typeface="Calibri" pitchFamily="34" charset="0"/>
              </a:rPr>
              <a:t>INSTRUMENTOS CAF</a:t>
            </a:r>
            <a:endParaRPr lang="pt-PT" sz="2800" i="1" dirty="0">
              <a:latin typeface="Calibri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172886" y="2111300"/>
            <a:ext cx="1800200" cy="1107996"/>
          </a:xfrm>
          <a:prstGeom prst="rect">
            <a:avLst/>
          </a:prstGeom>
          <a:ln>
            <a:solidFill>
              <a:srgbClr val="3366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b="1" dirty="0">
                <a:solidFill>
                  <a:srgbClr val="000000"/>
                </a:solidFill>
                <a:latin typeface="Calibri" pitchFamily="34" charset="0"/>
              </a:rPr>
              <a:t>Questionários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pt-PT" sz="16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auscultação da comunidade escolar)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6156176" y="2130142"/>
            <a:ext cx="1800200" cy="1097736"/>
          </a:xfrm>
          <a:prstGeom prst="rect">
            <a:avLst/>
          </a:prstGeom>
          <a:ln>
            <a:solidFill>
              <a:srgbClr val="3366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Grelhas de autoavaliação</a:t>
            </a:r>
          </a:p>
          <a:p>
            <a:pPr algn="ctr"/>
            <a:r>
              <a:rPr lang="pt-PT" sz="16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(avaliação da EAA)</a:t>
            </a:r>
          </a:p>
          <a:p>
            <a:pPr algn="ctr">
              <a:lnSpc>
                <a:spcPts val="1600"/>
              </a:lnSpc>
            </a:pPr>
            <a:endParaRPr lang="pt-PT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Seta para baixo 8"/>
          <p:cNvSpPr/>
          <p:nvPr/>
        </p:nvSpPr>
        <p:spPr>
          <a:xfrm>
            <a:off x="1799692" y="1594196"/>
            <a:ext cx="504056" cy="432048"/>
          </a:xfrm>
          <a:prstGeom prst="downArrow">
            <a:avLst/>
          </a:prstGeom>
          <a:solidFill>
            <a:srgbClr val="C2CD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rgbClr val="FFFFFF"/>
              </a:solidFill>
            </a:endParaRPr>
          </a:p>
        </p:txBody>
      </p:sp>
      <p:sp>
        <p:nvSpPr>
          <p:cNvPr id="10" name="Seta para baixo 9"/>
          <p:cNvSpPr/>
          <p:nvPr/>
        </p:nvSpPr>
        <p:spPr>
          <a:xfrm>
            <a:off x="6844357" y="1594196"/>
            <a:ext cx="504056" cy="432048"/>
          </a:xfrm>
          <a:prstGeom prst="downArrow">
            <a:avLst/>
          </a:prstGeom>
          <a:solidFill>
            <a:srgbClr val="C2CD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rgbClr val="FFFFFF"/>
              </a:solidFill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1234261" y="1134013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>
                <a:solidFill>
                  <a:srgbClr val="000000"/>
                </a:solidFill>
                <a:latin typeface="Calibri" pitchFamily="34" charset="0"/>
              </a:rPr>
              <a:t>Indicadores AA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6206918" y="113159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>
                <a:solidFill>
                  <a:srgbClr val="000000"/>
                </a:solidFill>
                <a:latin typeface="Calibri" pitchFamily="34" charset="0"/>
              </a:rPr>
              <a:t>Indicadores AA</a:t>
            </a:r>
          </a:p>
        </p:txBody>
      </p:sp>
      <p:sp>
        <p:nvSpPr>
          <p:cNvPr id="14" name="Seta para baixo 13"/>
          <p:cNvSpPr/>
          <p:nvPr/>
        </p:nvSpPr>
        <p:spPr>
          <a:xfrm rot="16200000">
            <a:off x="3074570" y="2443554"/>
            <a:ext cx="504056" cy="432048"/>
          </a:xfrm>
          <a:prstGeom prst="downArrow">
            <a:avLst/>
          </a:prstGeom>
          <a:solidFill>
            <a:srgbClr val="C2CD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rgbClr val="FFFFFF"/>
              </a:solidFill>
            </a:endParaRPr>
          </a:p>
        </p:txBody>
      </p:sp>
      <p:sp>
        <p:nvSpPr>
          <p:cNvPr id="15" name="Seta para baixo 14"/>
          <p:cNvSpPr/>
          <p:nvPr/>
        </p:nvSpPr>
        <p:spPr>
          <a:xfrm rot="5400000">
            <a:off x="5522842" y="2494296"/>
            <a:ext cx="504056" cy="432048"/>
          </a:xfrm>
          <a:prstGeom prst="downArrow">
            <a:avLst/>
          </a:prstGeom>
          <a:solidFill>
            <a:srgbClr val="C2CD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rgbClr val="FFFFFF"/>
              </a:solidFill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3686638" y="2098252"/>
            <a:ext cx="1800200" cy="1138773"/>
          </a:xfrm>
          <a:prstGeom prst="rect">
            <a:avLst/>
          </a:prstGeom>
          <a:solidFill>
            <a:srgbClr val="336699">
              <a:alpha val="59000"/>
            </a:srgbClr>
          </a:solidFill>
          <a:ln>
            <a:solidFill>
              <a:srgbClr val="3366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sz="2000" b="1" dirty="0">
                <a:solidFill>
                  <a:srgbClr val="FFFFFF"/>
                </a:solidFill>
                <a:latin typeface="Calibri" pitchFamily="34" charset="0"/>
              </a:rPr>
              <a:t>Diagnóstico</a:t>
            </a:r>
          </a:p>
          <a:p>
            <a:pPr algn="ctr"/>
            <a:r>
              <a:rPr lang="pt-PT" sz="1600" dirty="0">
                <a:solidFill>
                  <a:srgbClr val="FFFFFF"/>
                </a:solidFill>
                <a:latin typeface="Calibri" pitchFamily="34" charset="0"/>
              </a:rPr>
              <a:t>(Pontos fortes e oportunidades de melhoria)</a:t>
            </a:r>
          </a:p>
        </p:txBody>
      </p:sp>
      <p:sp>
        <p:nvSpPr>
          <p:cNvPr id="17" name="Seta para baixo 16"/>
          <p:cNvSpPr/>
          <p:nvPr/>
        </p:nvSpPr>
        <p:spPr>
          <a:xfrm>
            <a:off x="4355976" y="3381041"/>
            <a:ext cx="504056" cy="432048"/>
          </a:xfrm>
          <a:prstGeom prst="downArrow">
            <a:avLst/>
          </a:prstGeom>
          <a:solidFill>
            <a:srgbClr val="C2CD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rgbClr val="FFFFFF"/>
              </a:solidFill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699792" y="3876104"/>
            <a:ext cx="3888432" cy="646331"/>
          </a:xfrm>
          <a:prstGeom prst="rect">
            <a:avLst/>
          </a:prstGeom>
          <a:solidFill>
            <a:srgbClr val="336699">
              <a:alpha val="59000"/>
            </a:srgbClr>
          </a:solidFill>
          <a:ln>
            <a:solidFill>
              <a:srgbClr val="3366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sz="2000" b="1" dirty="0">
                <a:solidFill>
                  <a:srgbClr val="FFFFFF"/>
                </a:solidFill>
                <a:latin typeface="Calibri" pitchFamily="34" charset="0"/>
              </a:rPr>
              <a:t>Ações de melhoria</a:t>
            </a:r>
          </a:p>
          <a:p>
            <a:pPr algn="ctr"/>
            <a:r>
              <a:rPr lang="pt-PT" sz="1600" dirty="0">
                <a:solidFill>
                  <a:srgbClr val="FFFFFF"/>
                </a:solidFill>
                <a:latin typeface="Calibri" pitchFamily="34" charset="0"/>
              </a:rPr>
              <a:t>(PAM)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/>
      <p:bldP spid="12" grpId="0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alpha val="2196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 bwMode="auto">
          <a:xfrm>
            <a:off x="395288" y="195263"/>
            <a:ext cx="8748712" cy="8572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pt-PT" sz="2800" b="1" dirty="0">
                <a:latin typeface="Calibri" pitchFamily="34" charset="0"/>
              </a:rPr>
              <a:t>ETAPAS DO PROJETO</a:t>
            </a:r>
          </a:p>
        </p:txBody>
      </p:sp>
      <p:graphicFrame>
        <p:nvGraphicFramePr>
          <p:cNvPr id="4" name="Content Placeholder 4"/>
          <p:cNvGraphicFramePr>
            <a:graphicFrameLocks/>
          </p:cNvGraphicFramePr>
          <p:nvPr/>
        </p:nvGraphicFramePr>
        <p:xfrm>
          <a:off x="395536" y="1059581"/>
          <a:ext cx="8496944" cy="36004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C51DAFC-1FA0-4FF2-B495-A214638AB9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AC51DAFC-1FA0-4FF2-B495-A214638AB9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1FF5C13-EC72-449B-B587-ADB5AEF39A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71FF5C13-EC72-449B-B587-ADB5AEF39A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DC56543-E85E-458A-8555-1398C4FBF7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ADC56543-E85E-458A-8555-1398C4FBF7C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042A401-1B0D-43DC-A123-8676E68410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4042A401-1B0D-43DC-A123-8676E68410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EE740CD-ADB8-40CB-B2B5-1C689E1BEA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8EE740CD-ADB8-40CB-B2B5-1C689E1BEA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6164FDA-B031-4BD4-8F8F-9B9680EF02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96164FDA-B031-4BD4-8F8F-9B9680EF02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59886F9-C9DA-4ED0-8AB6-0AC3AC6177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859886F9-C9DA-4ED0-8AB6-0AC3AC61771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CA30703-FE2A-4C84-B024-A96C81B8B7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DCA30703-FE2A-4C84-B024-A96C81B8B73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6C95933-FF9A-4999-8A54-4CB589C346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F6C95933-FF9A-4999-8A54-4CB589C346E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F900C31-447B-4997-A43B-880027A37E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4">
                                            <p:graphicEl>
                                              <a:dgm id="{0F900C31-447B-4997-A43B-880027A37E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60DFADD-66D6-456C-B4A8-15E9859B4C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460DFADD-66D6-456C-B4A8-15E9859B4C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66E941B-0246-46C4-8D88-51E8EB17C6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">
                                            <p:graphicEl>
                                              <a:dgm id="{D66E941B-0246-46C4-8D88-51E8EB17C60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F04CC1E-1CD6-40BF-ACAE-C0D4F87B0B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4">
                                            <p:graphicEl>
                                              <a:dgm id="{7F04CC1E-1CD6-40BF-ACAE-C0D4F87B0B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E7D2CB1-A1B9-4D42-9DD9-E96F4D33FB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4">
                                            <p:graphicEl>
                                              <a:dgm id="{4E7D2CB1-A1B9-4D42-9DD9-E96F4D33FBD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6C1344E-6FDD-48C9-99E1-A615858B0B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4">
                                            <p:graphicEl>
                                              <a:dgm id="{26C1344E-6FDD-48C9-99E1-A615858B0BE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235E96A-3D6D-4812-9DD6-5977C33568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4">
                                            <p:graphicEl>
                                              <a:dgm id="{F235E96A-3D6D-4812-9DD6-5977C33568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2BD32A2-EE59-486B-A45D-154809D35F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4">
                                            <p:graphicEl>
                                              <a:dgm id="{A2BD32A2-EE59-486B-A45D-154809D35F1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alpha val="2196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/>
          <p:cNvSpPr txBox="1">
            <a:spLocks/>
          </p:cNvSpPr>
          <p:nvPr/>
        </p:nvSpPr>
        <p:spPr>
          <a:xfrm>
            <a:off x="287338" y="268288"/>
            <a:ext cx="8748712" cy="857250"/>
          </a:xfrm>
          <a:prstGeom prst="rect">
            <a:avLst/>
          </a:prstGeom>
        </p:spPr>
        <p:txBody>
          <a:bodyPr/>
          <a:lstStyle/>
          <a:p>
            <a:pPr eaLnBrk="0" hangingPunct="0">
              <a:defRPr/>
            </a:pPr>
            <a:r>
              <a:rPr lang="pt-PT" sz="2800" b="1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CRONOGRAMA DO PROJETO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4576" y="1177656"/>
            <a:ext cx="8619694" cy="3260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8_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6_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9_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438086">
            <a:lumMod val="75000"/>
          </a:srgbClr>
        </a:solidFill>
        <a:ln w="19050" cap="flat" cmpd="sng" algn="ctr">
          <a:solidFill>
            <a:srgbClr val="53548A">
              <a:shade val="50000"/>
            </a:srgbClr>
          </a:solidFill>
          <a:prstDash val="solid"/>
        </a:ln>
        <a:effectLst/>
      </a:spPr>
      <a:bodyPr anchor="ctr"/>
      <a:lstStyle>
        <a:defPPr marL="0" marR="0" indent="0" algn="ctr" defTabSz="9144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kern="0" cap="none" spc="0" normalizeH="0" baseline="0" noProof="0" dirty="0">
            <a:ln>
              <a:noFill/>
            </a:ln>
            <a:solidFill>
              <a:prstClr val="white"/>
            </a:solidFill>
            <a:effectLst/>
            <a:uLnTx/>
            <a:uFillTx/>
            <a:latin typeface="Calibri" pitchFamily="34" charset="0"/>
            <a:cs typeface="Calibri" pitchFamily="34" charset="0"/>
          </a:defRPr>
        </a:defPPr>
      </a:lstStyle>
    </a:sp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9059</TotalTime>
  <Words>547</Words>
  <Application>Microsoft Office PowerPoint</Application>
  <PresentationFormat>Apresentação no Ecrã (16:9)</PresentationFormat>
  <Paragraphs>121</Paragraphs>
  <Slides>26</Slides>
  <Notes>25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2</vt:i4>
      </vt:variant>
      <vt:variant>
        <vt:lpstr>Tema</vt:lpstr>
      </vt:variant>
      <vt:variant>
        <vt:i4>7</vt:i4>
      </vt:variant>
      <vt:variant>
        <vt:lpstr>Títulos dos diapositivos</vt:lpstr>
      </vt:variant>
      <vt:variant>
        <vt:i4>26</vt:i4>
      </vt:variant>
    </vt:vector>
  </HeadingPairs>
  <TitlesOfParts>
    <vt:vector size="35" baseType="lpstr">
      <vt:lpstr>Arial</vt:lpstr>
      <vt:lpstr>Calibri</vt:lpstr>
      <vt:lpstr>Modèle par défaut</vt:lpstr>
      <vt:lpstr>3_Modèle par défaut</vt:lpstr>
      <vt:lpstr>8_Modèle par défaut</vt:lpstr>
      <vt:lpstr>16_Modèle par défaut</vt:lpstr>
      <vt:lpstr>1_Modèle par défaut</vt:lpstr>
      <vt:lpstr>2_Modèle par défaut</vt:lpstr>
      <vt:lpstr>9_Modèle par défaut</vt:lpstr>
      <vt:lpstr>Apresentação do PowerPoint</vt:lpstr>
      <vt:lpstr>APRESENTAÇÃO</vt:lpstr>
      <vt:lpstr>Apresentação do PowerPoint</vt:lpstr>
      <vt:lpstr>Enquadramento</vt:lpstr>
      <vt:lpstr>Apresentação do PowerPoint</vt:lpstr>
      <vt:lpstr>O MODELO DE AUTOVALIAÇÃO CAF Os 9 Critérios</vt:lpstr>
      <vt:lpstr>INSTRUMENTOS CAF</vt:lpstr>
      <vt:lpstr>ETAPAS DO PROJETO</vt:lpstr>
      <vt:lpstr>Apresentação do PowerPoint</vt:lpstr>
      <vt:lpstr>APRESENTAÇÃO DOS RESULTADOS DE AUTOAVALIAÇÃO 2012/2013 – I CAF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Projeto de Ações de Melhoria</vt:lpstr>
      <vt:lpstr>PROJETO DE AÇÕES DE MELHORIA (PAM)</vt:lpstr>
      <vt:lpstr>FASES DO PAM</vt:lpstr>
      <vt:lpstr>Apresentação do PowerPoint</vt:lpstr>
      <vt:lpstr>Apresentação do PowerPoint</vt:lpstr>
      <vt:lpstr>FIM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Side Arrows Background</dc:title>
  <dc:creator>www.powerpointstyles.com</dc:creator>
  <cp:lastModifiedBy>Maria Silva</cp:lastModifiedBy>
  <cp:revision>531</cp:revision>
  <dcterms:created xsi:type="dcterms:W3CDTF">2009-03-23T15:23:24Z</dcterms:created>
  <dcterms:modified xsi:type="dcterms:W3CDTF">2022-11-13T22:52:13Z</dcterms:modified>
</cp:coreProperties>
</file>